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1" r:id="rId5"/>
  </p:sldMasterIdLst>
  <p:notesMasterIdLst>
    <p:notesMasterId r:id="rId11"/>
  </p:notesMasterIdLst>
  <p:sldIdLst>
    <p:sldId id="256" r:id="rId6"/>
    <p:sldId id="266" r:id="rId7"/>
    <p:sldId id="268" r:id="rId8"/>
    <p:sldId id="267" r:id="rId9"/>
    <p:sldId id="269" r:id="rId10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9076C8-7A95-4D30-8ACD-30223C478124}" v="17" dt="2026-06-14T20:10:37.4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1008" autoAdjust="0"/>
  </p:normalViewPr>
  <p:slideViewPr>
    <p:cSldViewPr snapToGrid="0">
      <p:cViewPr varScale="1">
        <p:scale>
          <a:sx n="98" d="100"/>
          <a:sy n="98" d="100"/>
        </p:scale>
        <p:origin x="135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ssel Kjøde" userId="S::sissel.kjode@ukom.no::bba62262-dcab-4cf5-8d39-55632acd3c65" providerId="AD" clId="Web-{DA8F6978-373C-A995-4D61-D2B2966B6C34}"/>
    <pc:docChg chg="modSld">
      <pc:chgData name="Sissel Kjøde" userId="S::sissel.kjode@ukom.no::bba62262-dcab-4cf5-8d39-55632acd3c65" providerId="AD" clId="Web-{DA8F6978-373C-A995-4D61-D2B2966B6C34}" dt="2026-06-03T10:09:54.679" v="1"/>
      <pc:docMkLst>
        <pc:docMk/>
      </pc:docMkLst>
      <pc:sldChg chg="modNotes">
        <pc:chgData name="Sissel Kjøde" userId="S::sissel.kjode@ukom.no::bba62262-dcab-4cf5-8d39-55632acd3c65" providerId="AD" clId="Web-{DA8F6978-373C-A995-4D61-D2B2966B6C34}" dt="2026-06-03T10:09:54.679" v="1"/>
        <pc:sldMkLst>
          <pc:docMk/>
          <pc:sldMk cId="126030345" sldId="264"/>
        </pc:sldMkLst>
      </pc:sldChg>
    </pc:docChg>
  </pc:docChgLst>
  <pc:docChgLst>
    <pc:chgData name="Sissel Kjøde" userId="S::sissel.kjode@ukom.no::bba62262-dcab-4cf5-8d39-55632acd3c65" providerId="AD" clId="Web-{41E9FBFC-0FEF-DE7A-5160-8F1BFA8050F9}"/>
    <pc:docChg chg="modSld">
      <pc:chgData name="Sissel Kjøde" userId="S::sissel.kjode@ukom.no::bba62262-dcab-4cf5-8d39-55632acd3c65" providerId="AD" clId="Web-{41E9FBFC-0FEF-DE7A-5160-8F1BFA8050F9}" dt="2026-06-03T09:37:22.536" v="431" actId="20577"/>
      <pc:docMkLst>
        <pc:docMk/>
      </pc:docMkLst>
      <pc:sldChg chg="modSp modNotes">
        <pc:chgData name="Sissel Kjøde" userId="S::sissel.kjode@ukom.no::bba62262-dcab-4cf5-8d39-55632acd3c65" providerId="AD" clId="Web-{41E9FBFC-0FEF-DE7A-5160-8F1BFA8050F9}" dt="2026-06-03T09:37:22.536" v="431" actId="20577"/>
        <pc:sldMkLst>
          <pc:docMk/>
          <pc:sldMk cId="126030345" sldId="264"/>
        </pc:sldMkLst>
        <pc:spChg chg="mod">
          <ac:chgData name="Sissel Kjøde" userId="S::sissel.kjode@ukom.no::bba62262-dcab-4cf5-8d39-55632acd3c65" providerId="AD" clId="Web-{41E9FBFC-0FEF-DE7A-5160-8F1BFA8050F9}" dt="2026-06-03T09:37:22.536" v="431" actId="20577"/>
          <ac:spMkLst>
            <pc:docMk/>
            <pc:sldMk cId="126030345" sldId="264"/>
            <ac:spMk id="2" creationId="{C9E635A7-5AC7-D739-B927-D2FBADCE4912}"/>
          </ac:spMkLst>
        </pc:spChg>
        <pc:spChg chg="mod">
          <ac:chgData name="Sissel Kjøde" userId="S::sissel.kjode@ukom.no::bba62262-dcab-4cf5-8d39-55632acd3c65" providerId="AD" clId="Web-{41E9FBFC-0FEF-DE7A-5160-8F1BFA8050F9}" dt="2026-06-03T08:31:59.191" v="141" actId="20577"/>
          <ac:spMkLst>
            <pc:docMk/>
            <pc:sldMk cId="126030345" sldId="264"/>
            <ac:spMk id="5" creationId="{D550A3A8-27B2-5671-D44F-14F63CBB6EE1}"/>
          </ac:spMkLst>
        </pc:spChg>
      </pc:sldChg>
      <pc:sldChg chg="modSp">
        <pc:chgData name="Sissel Kjøde" userId="S::sissel.kjode@ukom.no::bba62262-dcab-4cf5-8d39-55632acd3c65" providerId="AD" clId="Web-{41E9FBFC-0FEF-DE7A-5160-8F1BFA8050F9}" dt="2026-06-03T06:41:55.395" v="47" actId="20577"/>
        <pc:sldMkLst>
          <pc:docMk/>
          <pc:sldMk cId="84669148" sldId="265"/>
        </pc:sldMkLst>
        <pc:spChg chg="mod">
          <ac:chgData name="Sissel Kjøde" userId="S::sissel.kjode@ukom.no::bba62262-dcab-4cf5-8d39-55632acd3c65" providerId="AD" clId="Web-{41E9FBFC-0FEF-DE7A-5160-8F1BFA8050F9}" dt="2026-06-03T06:41:55.395" v="47" actId="20577"/>
          <ac:spMkLst>
            <pc:docMk/>
            <pc:sldMk cId="84669148" sldId="265"/>
            <ac:spMk id="5" creationId="{E67F042B-A57A-D7AE-B991-04D97F622C88}"/>
          </ac:spMkLst>
        </pc:spChg>
      </pc:sldChg>
    </pc:docChg>
  </pc:docChgLst>
  <pc:docChgLst>
    <pc:chgData name="Jon Espelid" userId="c39b02d6-e153-4a71-8f27-12c384c2377f" providerId="ADAL" clId="{780CE99F-5DBC-4AEC-B215-341C6CD18A39}"/>
    <pc:docChg chg="undo custSel modSld">
      <pc:chgData name="Jon Espelid" userId="c39b02d6-e153-4a71-8f27-12c384c2377f" providerId="ADAL" clId="{780CE99F-5DBC-4AEC-B215-341C6CD18A39}" dt="2026-06-03T07:18:26.552" v="1785" actId="108"/>
      <pc:docMkLst>
        <pc:docMk/>
      </pc:docMkLst>
      <pc:sldChg chg="modSp mod modNotesTx">
        <pc:chgData name="Jon Espelid" userId="c39b02d6-e153-4a71-8f27-12c384c2377f" providerId="ADAL" clId="{780CE99F-5DBC-4AEC-B215-341C6CD18A39}" dt="2026-06-02T13:19:32.670" v="1636" actId="20577"/>
        <pc:sldMkLst>
          <pc:docMk/>
          <pc:sldMk cId="1884720321" sldId="256"/>
        </pc:sldMkLst>
        <pc:spChg chg="mod">
          <ac:chgData name="Jon Espelid" userId="c39b02d6-e153-4a71-8f27-12c384c2377f" providerId="ADAL" clId="{780CE99F-5DBC-4AEC-B215-341C6CD18A39}" dt="2026-06-02T13:18:05.764" v="1634" actId="20577"/>
          <ac:spMkLst>
            <pc:docMk/>
            <pc:sldMk cId="1884720321" sldId="256"/>
            <ac:spMk id="3" creationId="{8531AB71-A98A-1FA5-F2FF-960451A8F267}"/>
          </ac:spMkLst>
        </pc:spChg>
      </pc:sldChg>
      <pc:sldChg chg="delSp modSp mod modNotesTx">
        <pc:chgData name="Jon Espelid" userId="c39b02d6-e153-4a71-8f27-12c384c2377f" providerId="ADAL" clId="{780CE99F-5DBC-4AEC-B215-341C6CD18A39}" dt="2026-06-02T13:24:13.069" v="1725" actId="20577"/>
        <pc:sldMkLst>
          <pc:docMk/>
          <pc:sldMk cId="628954443" sldId="263"/>
        </pc:sldMkLst>
        <pc:spChg chg="mod">
          <ac:chgData name="Jon Espelid" userId="c39b02d6-e153-4a71-8f27-12c384c2377f" providerId="ADAL" clId="{780CE99F-5DBC-4AEC-B215-341C6CD18A39}" dt="2026-06-02T13:24:10.394" v="1724" actId="20577"/>
          <ac:spMkLst>
            <pc:docMk/>
            <pc:sldMk cId="628954443" sldId="263"/>
            <ac:spMk id="5" creationId="{ED2DB92C-7DD7-90B0-C033-1B622CCD5524}"/>
          </ac:spMkLst>
        </pc:spChg>
      </pc:sldChg>
      <pc:sldChg chg="delSp modSp mod modNotesTx">
        <pc:chgData name="Jon Espelid" userId="c39b02d6-e153-4a71-8f27-12c384c2377f" providerId="ADAL" clId="{780CE99F-5DBC-4AEC-B215-341C6CD18A39}" dt="2026-06-02T13:22:18.251" v="1696"/>
        <pc:sldMkLst>
          <pc:docMk/>
          <pc:sldMk cId="126030345" sldId="264"/>
        </pc:sldMkLst>
        <pc:spChg chg="mod">
          <ac:chgData name="Jon Espelid" userId="c39b02d6-e153-4a71-8f27-12c384c2377f" providerId="ADAL" clId="{780CE99F-5DBC-4AEC-B215-341C6CD18A39}" dt="2026-06-02T13:21:36.621" v="1682"/>
          <ac:spMkLst>
            <pc:docMk/>
            <pc:sldMk cId="126030345" sldId="264"/>
            <ac:spMk id="2" creationId="{C9E635A7-5AC7-D739-B927-D2FBADCE4912}"/>
          </ac:spMkLst>
        </pc:spChg>
        <pc:spChg chg="mod">
          <ac:chgData name="Jon Espelid" userId="c39b02d6-e153-4a71-8f27-12c384c2377f" providerId="ADAL" clId="{780CE99F-5DBC-4AEC-B215-341C6CD18A39}" dt="2026-06-02T13:22:05.270" v="1695" actId="20577"/>
          <ac:spMkLst>
            <pc:docMk/>
            <pc:sldMk cId="126030345" sldId="264"/>
            <ac:spMk id="5" creationId="{D550A3A8-27B2-5671-D44F-14F63CBB6EE1}"/>
          </ac:spMkLst>
        </pc:spChg>
      </pc:sldChg>
      <pc:sldChg chg="delSp modSp mod modNotesTx">
        <pc:chgData name="Jon Espelid" userId="c39b02d6-e153-4a71-8f27-12c384c2377f" providerId="ADAL" clId="{780CE99F-5DBC-4AEC-B215-341C6CD18A39}" dt="2026-06-03T07:18:26.552" v="1785" actId="108"/>
        <pc:sldMkLst>
          <pc:docMk/>
          <pc:sldMk cId="84669148" sldId="265"/>
        </pc:sldMkLst>
        <pc:spChg chg="mod">
          <ac:chgData name="Jon Espelid" userId="c39b02d6-e153-4a71-8f27-12c384c2377f" providerId="ADAL" clId="{780CE99F-5DBC-4AEC-B215-341C6CD18A39}" dt="2026-06-02T13:22:52.281" v="1697"/>
          <ac:spMkLst>
            <pc:docMk/>
            <pc:sldMk cId="84669148" sldId="265"/>
            <ac:spMk id="2" creationId="{8D3C5AE1-A3FC-C2D3-F361-92B84D8A6378}"/>
          </ac:spMkLst>
        </pc:spChg>
        <pc:spChg chg="mod">
          <ac:chgData name="Jon Espelid" userId="c39b02d6-e153-4a71-8f27-12c384c2377f" providerId="ADAL" clId="{780CE99F-5DBC-4AEC-B215-341C6CD18A39}" dt="2026-06-03T07:18:26.552" v="1785" actId="108"/>
          <ac:spMkLst>
            <pc:docMk/>
            <pc:sldMk cId="84669148" sldId="265"/>
            <ac:spMk id="5" creationId="{E67F042B-A57A-D7AE-B991-04D97F622C88}"/>
          </ac:spMkLst>
        </pc:spChg>
      </pc:sldChg>
    </pc:docChg>
  </pc:docChgLst>
  <pc:docChgLst>
    <pc:chgData name="Elise Løvereide" userId="39e31b61-2790-43be-8263-692e5a754a95" providerId="ADAL" clId="{EFCFB6BC-77DA-4F8D-B4CE-95B038D16370}"/>
    <pc:docChg chg="undo custSel addSld delSld modSld sldOrd">
      <pc:chgData name="Elise Løvereide" userId="39e31b61-2790-43be-8263-692e5a754a95" providerId="ADAL" clId="{EFCFB6BC-77DA-4F8D-B4CE-95B038D16370}" dt="2026-06-14T20:13:44.926" v="114" actId="20577"/>
      <pc:docMkLst>
        <pc:docMk/>
      </pc:docMkLst>
      <pc:sldChg chg="addSp delSp modSp mod">
        <pc:chgData name="Elise Løvereide" userId="39e31b61-2790-43be-8263-692e5a754a95" providerId="ADAL" clId="{EFCFB6BC-77DA-4F8D-B4CE-95B038D16370}" dt="2026-06-14T20:06:49.463" v="31" actId="931"/>
        <pc:sldMkLst>
          <pc:docMk/>
          <pc:sldMk cId="1884720321" sldId="256"/>
        </pc:sldMkLst>
        <pc:spChg chg="mod">
          <ac:chgData name="Elise Løvereide" userId="39e31b61-2790-43be-8263-692e5a754a95" providerId="ADAL" clId="{EFCFB6BC-77DA-4F8D-B4CE-95B038D16370}" dt="2026-06-14T20:06:14.373" v="30" actId="404"/>
          <ac:spMkLst>
            <pc:docMk/>
            <pc:sldMk cId="1884720321" sldId="256"/>
            <ac:spMk id="3" creationId="{8531AB71-A98A-1FA5-F2FF-960451A8F267}"/>
          </ac:spMkLst>
        </pc:spChg>
        <pc:spChg chg="del">
          <ac:chgData name="Elise Løvereide" userId="39e31b61-2790-43be-8263-692e5a754a95" providerId="ADAL" clId="{EFCFB6BC-77DA-4F8D-B4CE-95B038D16370}" dt="2026-06-14T20:06:49.463" v="31" actId="931"/>
          <ac:spMkLst>
            <pc:docMk/>
            <pc:sldMk cId="1884720321" sldId="256"/>
            <ac:spMk id="4" creationId="{DD488BB4-6BA1-0F14-D777-57772B73CA19}"/>
          </ac:spMkLst>
        </pc:spChg>
        <pc:picChg chg="add mod ord">
          <ac:chgData name="Elise Løvereide" userId="39e31b61-2790-43be-8263-692e5a754a95" providerId="ADAL" clId="{EFCFB6BC-77DA-4F8D-B4CE-95B038D16370}" dt="2026-06-14T20:06:49.463" v="31" actId="931"/>
          <ac:picMkLst>
            <pc:docMk/>
            <pc:sldMk cId="1884720321" sldId="256"/>
            <ac:picMk id="6" creationId="{8C7AC62F-CD8E-5174-43D7-C6F77F15F2E6}"/>
          </ac:picMkLst>
        </pc:picChg>
      </pc:sldChg>
      <pc:sldChg chg="del">
        <pc:chgData name="Elise Løvereide" userId="39e31b61-2790-43be-8263-692e5a754a95" providerId="ADAL" clId="{EFCFB6BC-77DA-4F8D-B4CE-95B038D16370}" dt="2026-06-14T20:07:44.486" v="44" actId="47"/>
        <pc:sldMkLst>
          <pc:docMk/>
          <pc:sldMk cId="3520283330" sldId="262"/>
        </pc:sldMkLst>
      </pc:sldChg>
      <pc:sldChg chg="addSp delSp del mod">
        <pc:chgData name="Elise Løvereide" userId="39e31b61-2790-43be-8263-692e5a754a95" providerId="ADAL" clId="{EFCFB6BC-77DA-4F8D-B4CE-95B038D16370}" dt="2026-06-14T20:11:51.760" v="98" actId="47"/>
        <pc:sldMkLst>
          <pc:docMk/>
          <pc:sldMk cId="628954443" sldId="263"/>
        </pc:sldMkLst>
        <pc:spChg chg="add del">
          <ac:chgData name="Elise Løvereide" userId="39e31b61-2790-43be-8263-692e5a754a95" providerId="ADAL" clId="{EFCFB6BC-77DA-4F8D-B4CE-95B038D16370}" dt="2026-06-14T20:05:36.953" v="1" actId="22"/>
          <ac:spMkLst>
            <pc:docMk/>
            <pc:sldMk cId="628954443" sldId="263"/>
            <ac:spMk id="6" creationId="{5A56C0B3-5662-1852-3AAF-FD11DBF002B4}"/>
          </ac:spMkLst>
        </pc:spChg>
      </pc:sldChg>
      <pc:sldChg chg="del">
        <pc:chgData name="Elise Løvereide" userId="39e31b61-2790-43be-8263-692e5a754a95" providerId="ADAL" clId="{EFCFB6BC-77DA-4F8D-B4CE-95B038D16370}" dt="2026-06-14T20:11:37.859" v="96" actId="47"/>
        <pc:sldMkLst>
          <pc:docMk/>
          <pc:sldMk cId="126030345" sldId="264"/>
        </pc:sldMkLst>
      </pc:sldChg>
      <pc:sldChg chg="del">
        <pc:chgData name="Elise Løvereide" userId="39e31b61-2790-43be-8263-692e5a754a95" providerId="ADAL" clId="{EFCFB6BC-77DA-4F8D-B4CE-95B038D16370}" dt="2026-06-14T20:12:31.489" v="105" actId="47"/>
        <pc:sldMkLst>
          <pc:docMk/>
          <pc:sldMk cId="84669148" sldId="265"/>
        </pc:sldMkLst>
      </pc:sldChg>
      <pc:sldChg chg="addSp delSp modSp add mod modNotesTx">
        <pc:chgData name="Elise Løvereide" userId="39e31b61-2790-43be-8263-692e5a754a95" providerId="ADAL" clId="{EFCFB6BC-77DA-4F8D-B4CE-95B038D16370}" dt="2026-06-14T20:13:06.897" v="110" actId="20577"/>
        <pc:sldMkLst>
          <pc:docMk/>
          <pc:sldMk cId="904955508" sldId="266"/>
        </pc:sldMkLst>
        <pc:spChg chg="mod">
          <ac:chgData name="Elise Løvereide" userId="39e31b61-2790-43be-8263-692e5a754a95" providerId="ADAL" clId="{EFCFB6BC-77DA-4F8D-B4CE-95B038D16370}" dt="2026-06-14T20:07:10.405" v="34"/>
          <ac:spMkLst>
            <pc:docMk/>
            <pc:sldMk cId="904955508" sldId="266"/>
            <ac:spMk id="2" creationId="{18C9F08A-B196-9D2D-7BDC-125F9E4F8905}"/>
          </ac:spMkLst>
        </pc:spChg>
        <pc:spChg chg="mod">
          <ac:chgData name="Elise Løvereide" userId="39e31b61-2790-43be-8263-692e5a754a95" providerId="ADAL" clId="{EFCFB6BC-77DA-4F8D-B4CE-95B038D16370}" dt="2026-06-14T20:13:06.897" v="110" actId="20577"/>
          <ac:spMkLst>
            <pc:docMk/>
            <pc:sldMk cId="904955508" sldId="266"/>
            <ac:spMk id="5" creationId="{A199B56B-EEC1-E16C-D3CD-8680E120ED45}"/>
          </ac:spMkLst>
        </pc:spChg>
        <pc:spChg chg="add del mod">
          <ac:chgData name="Elise Løvereide" userId="39e31b61-2790-43be-8263-692e5a754a95" providerId="ADAL" clId="{EFCFB6BC-77DA-4F8D-B4CE-95B038D16370}" dt="2026-06-14T20:12:53.710" v="106" actId="931"/>
          <ac:spMkLst>
            <pc:docMk/>
            <pc:sldMk cId="904955508" sldId="266"/>
            <ac:spMk id="6" creationId="{AB4E6DE1-39F5-C064-12BD-D4CBF7C12713}"/>
          </ac:spMkLst>
        </pc:spChg>
        <pc:picChg chg="add mod ord">
          <ac:chgData name="Elise Løvereide" userId="39e31b61-2790-43be-8263-692e5a754a95" providerId="ADAL" clId="{EFCFB6BC-77DA-4F8D-B4CE-95B038D16370}" dt="2026-06-14T20:12:53.710" v="106" actId="931"/>
          <ac:picMkLst>
            <pc:docMk/>
            <pc:sldMk cId="904955508" sldId="266"/>
            <ac:picMk id="8" creationId="{250D3497-BA51-7444-D7E2-EEA514B3CD8F}"/>
          </ac:picMkLst>
        </pc:picChg>
        <pc:picChg chg="del">
          <ac:chgData name="Elise Løvereide" userId="39e31b61-2790-43be-8263-692e5a754a95" providerId="ADAL" clId="{EFCFB6BC-77DA-4F8D-B4CE-95B038D16370}" dt="2026-06-14T20:07:38.908" v="43" actId="478"/>
          <ac:picMkLst>
            <pc:docMk/>
            <pc:sldMk cId="904955508" sldId="266"/>
            <ac:picMk id="14" creationId="{0E33CD32-094D-6A6A-FBF9-6C7C9FCCCA12}"/>
          </ac:picMkLst>
        </pc:picChg>
      </pc:sldChg>
      <pc:sldChg chg="modSp add mod modNotesTx">
        <pc:chgData name="Elise Løvereide" userId="39e31b61-2790-43be-8263-692e5a754a95" providerId="ADAL" clId="{EFCFB6BC-77DA-4F8D-B4CE-95B038D16370}" dt="2026-06-14T20:13:44.926" v="114" actId="20577"/>
        <pc:sldMkLst>
          <pc:docMk/>
          <pc:sldMk cId="2933057139" sldId="267"/>
        </pc:sldMkLst>
        <pc:spChg chg="mod">
          <ac:chgData name="Elise Løvereide" userId="39e31b61-2790-43be-8263-692e5a754a95" providerId="ADAL" clId="{EFCFB6BC-77DA-4F8D-B4CE-95B038D16370}" dt="2026-06-14T20:13:44.926" v="114" actId="20577"/>
          <ac:spMkLst>
            <pc:docMk/>
            <pc:sldMk cId="2933057139" sldId="267"/>
            <ac:spMk id="2" creationId="{C9E635A7-5AC7-D739-B927-D2FBADCE4912}"/>
          </ac:spMkLst>
        </pc:spChg>
        <pc:spChg chg="mod">
          <ac:chgData name="Elise Løvereide" userId="39e31b61-2790-43be-8263-692e5a754a95" providerId="ADAL" clId="{EFCFB6BC-77DA-4F8D-B4CE-95B038D16370}" dt="2026-06-14T20:12:08.833" v="104" actId="20577"/>
          <ac:spMkLst>
            <pc:docMk/>
            <pc:sldMk cId="2933057139" sldId="267"/>
            <ac:spMk id="5" creationId="{D550A3A8-27B2-5671-D44F-14F63CBB6EE1}"/>
          </ac:spMkLst>
        </pc:spChg>
      </pc:sldChg>
      <pc:sldChg chg="modSp add mod ord modNotesTx">
        <pc:chgData name="Elise Løvereide" userId="39e31b61-2790-43be-8263-692e5a754a95" providerId="ADAL" clId="{EFCFB6BC-77DA-4F8D-B4CE-95B038D16370}" dt="2026-06-14T20:13:36.429" v="112" actId="20577"/>
        <pc:sldMkLst>
          <pc:docMk/>
          <pc:sldMk cId="4323100" sldId="268"/>
        </pc:sldMkLst>
        <pc:spChg chg="mod">
          <ac:chgData name="Elise Løvereide" userId="39e31b61-2790-43be-8263-692e5a754a95" providerId="ADAL" clId="{EFCFB6BC-77DA-4F8D-B4CE-95B038D16370}" dt="2026-06-14T20:08:09.472" v="52" actId="20577"/>
          <ac:spMkLst>
            <pc:docMk/>
            <pc:sldMk cId="4323100" sldId="268"/>
            <ac:spMk id="2" creationId="{8D3C5AE1-A3FC-C2D3-F361-92B84D8A6378}"/>
          </ac:spMkLst>
        </pc:spChg>
        <pc:spChg chg="mod">
          <ac:chgData name="Elise Løvereide" userId="39e31b61-2790-43be-8263-692e5a754a95" providerId="ADAL" clId="{EFCFB6BC-77DA-4F8D-B4CE-95B038D16370}" dt="2026-06-14T20:13:36.429" v="112" actId="20577"/>
          <ac:spMkLst>
            <pc:docMk/>
            <pc:sldMk cId="4323100" sldId="268"/>
            <ac:spMk id="5" creationId="{E67F042B-A57A-D7AE-B991-04D97F622C88}"/>
          </ac:spMkLst>
        </pc:spChg>
      </pc:sldChg>
      <pc:sldChg chg="modSp add mod modNotesTx">
        <pc:chgData name="Elise Løvereide" userId="39e31b61-2790-43be-8263-692e5a754a95" providerId="ADAL" clId="{EFCFB6BC-77DA-4F8D-B4CE-95B038D16370}" dt="2026-06-14T20:10:56.615" v="95" actId="20577"/>
        <pc:sldMkLst>
          <pc:docMk/>
          <pc:sldMk cId="3849424389" sldId="269"/>
        </pc:sldMkLst>
        <pc:graphicFrameChg chg="mod modGraphic">
          <ac:chgData name="Elise Løvereide" userId="39e31b61-2790-43be-8263-692e5a754a95" providerId="ADAL" clId="{EFCFB6BC-77DA-4F8D-B4CE-95B038D16370}" dt="2026-06-14T20:10:37.403" v="94"/>
          <ac:graphicFrameMkLst>
            <pc:docMk/>
            <pc:sldMk cId="3849424389" sldId="269"/>
            <ac:graphicFrameMk id="14" creationId="{CD12C987-EE45-67AE-AC6F-345312C37B38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svg"/><Relationship Id="rId1" Type="http://schemas.openxmlformats.org/officeDocument/2006/relationships/image" Target="../media/image19.svg"/><Relationship Id="rId4" Type="http://schemas.openxmlformats.org/officeDocument/2006/relationships/image" Target="../media/image22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svg"/><Relationship Id="rId1" Type="http://schemas.openxmlformats.org/officeDocument/2006/relationships/image" Target="../media/image19.svg"/><Relationship Id="rId4" Type="http://schemas.openxmlformats.org/officeDocument/2006/relationships/image" Target="../media/image2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67B854-102D-4990-B64A-B2E972BE99C0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9A3563E-C190-43D5-AB54-B44BAE7137C6}">
      <dgm:prSet/>
      <dgm:spPr/>
      <dgm:t>
        <a:bodyPr/>
        <a:lstStyle/>
        <a:p>
          <a:pPr>
            <a:lnSpc>
              <a:spcPct val="100000"/>
            </a:lnSpc>
          </a:pPr>
          <a:r>
            <a:rPr lang="nb-NO" dirty="0"/>
            <a:t>Hvordan er vår praksis for når og hvordan vi skal innhente journalopplysninger?</a:t>
          </a:r>
          <a:endParaRPr lang="en-US" dirty="0"/>
        </a:p>
      </dgm:t>
    </dgm:pt>
    <dgm:pt modelId="{F940CEA3-9DBA-428A-A0D4-B9B785C34A96}" type="parTrans" cxnId="{DB3117CB-0313-4615-8340-D7336304E364}">
      <dgm:prSet/>
      <dgm:spPr/>
      <dgm:t>
        <a:bodyPr/>
        <a:lstStyle/>
        <a:p>
          <a:endParaRPr lang="en-US"/>
        </a:p>
      </dgm:t>
    </dgm:pt>
    <dgm:pt modelId="{DE0EE22B-69A9-4479-8B57-37C7ABDF7F56}" type="sibTrans" cxnId="{DB3117CB-0313-4615-8340-D7336304E364}">
      <dgm:prSet/>
      <dgm:spPr/>
      <dgm:t>
        <a:bodyPr/>
        <a:lstStyle/>
        <a:p>
          <a:endParaRPr lang="en-US"/>
        </a:p>
      </dgm:t>
    </dgm:pt>
    <dgm:pt modelId="{69CD3330-F5CF-4DD6-B1E1-2B1F38A80AA4}">
      <dgm:prSet/>
      <dgm:spPr/>
      <dgm:t>
        <a:bodyPr/>
        <a:lstStyle/>
        <a:p>
          <a:pPr>
            <a:lnSpc>
              <a:spcPct val="100000"/>
            </a:lnSpc>
          </a:pPr>
          <a:r>
            <a:rPr lang="nb-NO" dirty="0"/>
            <a:t>Hva vanskeliggjør tilegnelse av journalopplysninger hos oss?</a:t>
          </a:r>
          <a:endParaRPr lang="en-US" dirty="0"/>
        </a:p>
      </dgm:t>
    </dgm:pt>
    <dgm:pt modelId="{D3015C8D-2600-4024-A104-FE2F57E7FB2B}" type="parTrans" cxnId="{BD26B87D-653C-473B-8E58-2218F793BA8E}">
      <dgm:prSet/>
      <dgm:spPr/>
      <dgm:t>
        <a:bodyPr/>
        <a:lstStyle/>
        <a:p>
          <a:endParaRPr lang="en-US"/>
        </a:p>
      </dgm:t>
    </dgm:pt>
    <dgm:pt modelId="{BEB8C29D-76BC-414A-8104-29774113BB9E}" type="sibTrans" cxnId="{BD26B87D-653C-473B-8E58-2218F793BA8E}">
      <dgm:prSet/>
      <dgm:spPr/>
      <dgm:t>
        <a:bodyPr/>
        <a:lstStyle/>
        <a:p>
          <a:endParaRPr lang="en-US"/>
        </a:p>
      </dgm:t>
    </dgm:pt>
    <dgm:pt modelId="{67CF5941-9221-4AFF-AB8C-7734D97CC57C}">
      <dgm:prSet/>
      <dgm:spPr/>
      <dgm:t>
        <a:bodyPr/>
        <a:lstStyle/>
        <a:p>
          <a:pPr>
            <a:lnSpc>
              <a:spcPct val="100000"/>
            </a:lnSpc>
          </a:pPr>
          <a:r>
            <a:rPr lang="nb-NO" dirty="0"/>
            <a:t>Hvordan påvirker mistanke om snoking hvordan vi tilegner oss journalopplysninger?</a:t>
          </a:r>
          <a:endParaRPr lang="en-US" dirty="0"/>
        </a:p>
      </dgm:t>
    </dgm:pt>
    <dgm:pt modelId="{5E74D9DF-2B1A-42AD-B642-FD8A3F6D0029}" type="parTrans" cxnId="{91FB23B8-B724-4C7F-8DD6-498052ECF546}">
      <dgm:prSet/>
      <dgm:spPr/>
      <dgm:t>
        <a:bodyPr/>
        <a:lstStyle/>
        <a:p>
          <a:endParaRPr lang="en-US"/>
        </a:p>
      </dgm:t>
    </dgm:pt>
    <dgm:pt modelId="{22F00F2F-187C-475D-86A2-376FAD69E8F1}" type="sibTrans" cxnId="{91FB23B8-B724-4C7F-8DD6-498052ECF546}">
      <dgm:prSet/>
      <dgm:spPr/>
      <dgm:t>
        <a:bodyPr/>
        <a:lstStyle/>
        <a:p>
          <a:endParaRPr lang="en-US"/>
        </a:p>
      </dgm:t>
    </dgm:pt>
    <dgm:pt modelId="{A5476919-8164-4F7F-AF96-645EB5BC92E5}">
      <dgm:prSet/>
      <dgm:spPr/>
      <dgm:t>
        <a:bodyPr/>
        <a:lstStyle/>
        <a:p>
          <a:pPr>
            <a:lnSpc>
              <a:spcPct val="100000"/>
            </a:lnSpc>
          </a:pPr>
          <a:r>
            <a:rPr lang="nb-NO"/>
            <a:t>Hvordan kan vi redusere omfanget av duplisering i journal?</a:t>
          </a:r>
          <a:endParaRPr lang="nb-NO" dirty="0"/>
        </a:p>
      </dgm:t>
    </dgm:pt>
    <dgm:pt modelId="{676C742E-4382-4ACA-A8E9-A72FBDE2B5EF}" type="parTrans" cxnId="{4135D654-FB68-4D48-B96A-AE271B1CE3F2}">
      <dgm:prSet/>
      <dgm:spPr/>
      <dgm:t>
        <a:bodyPr/>
        <a:lstStyle/>
        <a:p>
          <a:endParaRPr lang="nb-NO"/>
        </a:p>
      </dgm:t>
    </dgm:pt>
    <dgm:pt modelId="{6F234A1B-E23C-4AD3-B07F-AA648638C45B}" type="sibTrans" cxnId="{4135D654-FB68-4D48-B96A-AE271B1CE3F2}">
      <dgm:prSet/>
      <dgm:spPr/>
      <dgm:t>
        <a:bodyPr/>
        <a:lstStyle/>
        <a:p>
          <a:endParaRPr lang="nb-NO"/>
        </a:p>
      </dgm:t>
    </dgm:pt>
    <dgm:pt modelId="{DC65FBDE-7F35-4FE0-BAA7-CF6BED336CC1}" type="pres">
      <dgm:prSet presAssocID="{6A67B854-102D-4990-B64A-B2E972BE99C0}" presName="root" presStyleCnt="0">
        <dgm:presLayoutVars>
          <dgm:dir/>
          <dgm:resizeHandles val="exact"/>
        </dgm:presLayoutVars>
      </dgm:prSet>
      <dgm:spPr/>
    </dgm:pt>
    <dgm:pt modelId="{0DB9C089-1283-40DB-9CFD-60355083FD21}" type="pres">
      <dgm:prSet presAssocID="{B9A3563E-C190-43D5-AB54-B44BAE7137C6}" presName="compNode" presStyleCnt="0"/>
      <dgm:spPr/>
    </dgm:pt>
    <dgm:pt modelId="{B37B2D3C-CEDA-4812-8AA7-72A5901F0A45}" type="pres">
      <dgm:prSet presAssocID="{B9A3563E-C190-43D5-AB54-B44BAE7137C6}" presName="bgRect" presStyleLbl="bgShp" presStyleIdx="0" presStyleCnt="4"/>
      <dgm:spPr/>
    </dgm:pt>
    <dgm:pt modelId="{6DCF140C-C45C-4705-A22C-1CA6182CD1DF}" type="pres">
      <dgm:prSet presAssocID="{B9A3563E-C190-43D5-AB54-B44BAE7137C6}" presName="iconRect" presStyleLbl="node1" presStyleIdx="0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øte"/>
        </a:ext>
      </dgm:extLst>
    </dgm:pt>
    <dgm:pt modelId="{A3EC58E0-186B-4640-A3BE-8BCCC5DA71EF}" type="pres">
      <dgm:prSet presAssocID="{B9A3563E-C190-43D5-AB54-B44BAE7137C6}" presName="spaceRect" presStyleCnt="0"/>
      <dgm:spPr/>
    </dgm:pt>
    <dgm:pt modelId="{BD2732F8-73E9-48DB-A4EC-FA87324B2A3C}" type="pres">
      <dgm:prSet presAssocID="{B9A3563E-C190-43D5-AB54-B44BAE7137C6}" presName="parTx" presStyleLbl="revTx" presStyleIdx="0" presStyleCnt="4">
        <dgm:presLayoutVars>
          <dgm:chMax val="0"/>
          <dgm:chPref val="0"/>
        </dgm:presLayoutVars>
      </dgm:prSet>
      <dgm:spPr/>
    </dgm:pt>
    <dgm:pt modelId="{1145001E-F9E9-4444-ADCA-90B50F9D285D}" type="pres">
      <dgm:prSet presAssocID="{DE0EE22B-69A9-4479-8B57-37C7ABDF7F56}" presName="sibTrans" presStyleCnt="0"/>
      <dgm:spPr/>
    </dgm:pt>
    <dgm:pt modelId="{3D66EC61-4158-4512-BB8C-69FA6344B654}" type="pres">
      <dgm:prSet presAssocID="{69CD3330-F5CF-4DD6-B1E1-2B1F38A80AA4}" presName="compNode" presStyleCnt="0"/>
      <dgm:spPr/>
    </dgm:pt>
    <dgm:pt modelId="{BAA9804F-9234-4FE5-9B88-F0A12A269138}" type="pres">
      <dgm:prSet presAssocID="{69CD3330-F5CF-4DD6-B1E1-2B1F38A80AA4}" presName="bgRect" presStyleLbl="bgShp" presStyleIdx="1" presStyleCnt="4"/>
      <dgm:spPr/>
    </dgm:pt>
    <dgm:pt modelId="{AF9EBDF3-E0E4-4F4F-971E-A2B26F03F7D9}" type="pres">
      <dgm:prSet presAssocID="{69CD3330-F5CF-4DD6-B1E1-2B1F38A80AA4}" presName="iconRect" presStyleLbl="node1" presStyleIdx="1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dvarsel"/>
        </a:ext>
      </dgm:extLst>
    </dgm:pt>
    <dgm:pt modelId="{C2E3469E-3C15-4B11-9F7C-401A63236382}" type="pres">
      <dgm:prSet presAssocID="{69CD3330-F5CF-4DD6-B1E1-2B1F38A80AA4}" presName="spaceRect" presStyleCnt="0"/>
      <dgm:spPr/>
    </dgm:pt>
    <dgm:pt modelId="{12ACE8F3-3C2F-43F4-99EC-C27A8D4EA29C}" type="pres">
      <dgm:prSet presAssocID="{69CD3330-F5CF-4DD6-B1E1-2B1F38A80AA4}" presName="parTx" presStyleLbl="revTx" presStyleIdx="1" presStyleCnt="4">
        <dgm:presLayoutVars>
          <dgm:chMax val="0"/>
          <dgm:chPref val="0"/>
        </dgm:presLayoutVars>
      </dgm:prSet>
      <dgm:spPr/>
    </dgm:pt>
    <dgm:pt modelId="{985B3833-5E2B-4031-83BD-D84FB0C29C3E}" type="pres">
      <dgm:prSet presAssocID="{BEB8C29D-76BC-414A-8104-29774113BB9E}" presName="sibTrans" presStyleCnt="0"/>
      <dgm:spPr/>
    </dgm:pt>
    <dgm:pt modelId="{177656A4-5377-4355-8235-6731F28C1969}" type="pres">
      <dgm:prSet presAssocID="{67CF5941-9221-4AFF-AB8C-7734D97CC57C}" presName="compNode" presStyleCnt="0"/>
      <dgm:spPr/>
    </dgm:pt>
    <dgm:pt modelId="{2FDC53A4-8EF1-4095-B208-3A0CF333352D}" type="pres">
      <dgm:prSet presAssocID="{67CF5941-9221-4AFF-AB8C-7734D97CC57C}" presName="bgRect" presStyleLbl="bgShp" presStyleIdx="2" presStyleCnt="4"/>
      <dgm:spPr/>
    </dgm:pt>
    <dgm:pt modelId="{17A33A22-948C-4573-9154-DE6989B25A04}" type="pres">
      <dgm:prSet presAssocID="{67CF5941-9221-4AFF-AB8C-7734D97CC57C}" presName="iconRect" presStyleLbl="node1" presStyleIdx="2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rriterende"/>
        </a:ext>
      </dgm:extLst>
    </dgm:pt>
    <dgm:pt modelId="{5DE99ED1-2472-44BF-A64B-795ED4767A3E}" type="pres">
      <dgm:prSet presAssocID="{67CF5941-9221-4AFF-AB8C-7734D97CC57C}" presName="spaceRect" presStyleCnt="0"/>
      <dgm:spPr/>
    </dgm:pt>
    <dgm:pt modelId="{B7FBB3A8-3599-4E5D-9E31-2748B704DF78}" type="pres">
      <dgm:prSet presAssocID="{67CF5941-9221-4AFF-AB8C-7734D97CC57C}" presName="parTx" presStyleLbl="revTx" presStyleIdx="2" presStyleCnt="4">
        <dgm:presLayoutVars>
          <dgm:chMax val="0"/>
          <dgm:chPref val="0"/>
        </dgm:presLayoutVars>
      </dgm:prSet>
      <dgm:spPr/>
    </dgm:pt>
    <dgm:pt modelId="{75ADB1E2-03C7-42FB-B248-4CAEE89B9DB9}" type="pres">
      <dgm:prSet presAssocID="{22F00F2F-187C-475D-86A2-376FAD69E8F1}" presName="sibTrans" presStyleCnt="0"/>
      <dgm:spPr/>
    </dgm:pt>
    <dgm:pt modelId="{AA8C82B3-843F-4C18-8387-8DB19E8B2C99}" type="pres">
      <dgm:prSet presAssocID="{A5476919-8164-4F7F-AF96-645EB5BC92E5}" presName="compNode" presStyleCnt="0"/>
      <dgm:spPr/>
    </dgm:pt>
    <dgm:pt modelId="{AEF26D33-5C75-485D-B0D8-4AA714C47C1D}" type="pres">
      <dgm:prSet presAssocID="{A5476919-8164-4F7F-AF96-645EB5BC92E5}" presName="bgRect" presStyleLbl="bgShp" presStyleIdx="3" presStyleCnt="4"/>
      <dgm:spPr/>
    </dgm:pt>
    <dgm:pt modelId="{44A44090-FE10-46FC-9A98-5AEF77A2A0DE}" type="pres">
      <dgm:prSet presAssocID="{A5476919-8164-4F7F-AF96-645EB5BC92E5}" presName="iconRect" presStyleLbl="node1" presStyleIdx="3" presStyleCnt="4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kument med heldekkende fyll"/>
        </a:ext>
      </dgm:extLst>
    </dgm:pt>
    <dgm:pt modelId="{7024DF2C-4F23-468A-85BE-BCD4DDFD9076}" type="pres">
      <dgm:prSet presAssocID="{A5476919-8164-4F7F-AF96-645EB5BC92E5}" presName="spaceRect" presStyleCnt="0"/>
      <dgm:spPr/>
    </dgm:pt>
    <dgm:pt modelId="{2493E4C9-BA9B-4573-853E-0E99DB57156E}" type="pres">
      <dgm:prSet presAssocID="{A5476919-8164-4F7F-AF96-645EB5BC92E5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40936F0E-56F8-4754-B2A6-95BA8004D1C8}" type="presOf" srcId="{6A67B854-102D-4990-B64A-B2E972BE99C0}" destId="{DC65FBDE-7F35-4FE0-BAA7-CF6BED336CC1}" srcOrd="0" destOrd="0" presId="urn:microsoft.com/office/officeart/2018/2/layout/IconVerticalSolidList"/>
    <dgm:cxn modelId="{4135D654-FB68-4D48-B96A-AE271B1CE3F2}" srcId="{6A67B854-102D-4990-B64A-B2E972BE99C0}" destId="{A5476919-8164-4F7F-AF96-645EB5BC92E5}" srcOrd="3" destOrd="0" parTransId="{676C742E-4382-4ACA-A8E9-A72FBDE2B5EF}" sibTransId="{6F234A1B-E23C-4AD3-B07F-AA648638C45B}"/>
    <dgm:cxn modelId="{A89B9379-2B22-4004-93BA-C4ED5F34A331}" type="presOf" srcId="{B9A3563E-C190-43D5-AB54-B44BAE7137C6}" destId="{BD2732F8-73E9-48DB-A4EC-FA87324B2A3C}" srcOrd="0" destOrd="0" presId="urn:microsoft.com/office/officeart/2018/2/layout/IconVerticalSolidList"/>
    <dgm:cxn modelId="{BD26B87D-653C-473B-8E58-2218F793BA8E}" srcId="{6A67B854-102D-4990-B64A-B2E972BE99C0}" destId="{69CD3330-F5CF-4DD6-B1E1-2B1F38A80AA4}" srcOrd="1" destOrd="0" parTransId="{D3015C8D-2600-4024-A104-FE2F57E7FB2B}" sibTransId="{BEB8C29D-76BC-414A-8104-29774113BB9E}"/>
    <dgm:cxn modelId="{78C4A59B-AA61-4DEC-8AA1-9FF292E5BDE4}" type="presOf" srcId="{67CF5941-9221-4AFF-AB8C-7734D97CC57C}" destId="{B7FBB3A8-3599-4E5D-9E31-2748B704DF78}" srcOrd="0" destOrd="0" presId="urn:microsoft.com/office/officeart/2018/2/layout/IconVerticalSolidList"/>
    <dgm:cxn modelId="{4628EBB1-8C11-49DA-AF8E-4BC311D5AA67}" type="presOf" srcId="{A5476919-8164-4F7F-AF96-645EB5BC92E5}" destId="{2493E4C9-BA9B-4573-853E-0E99DB57156E}" srcOrd="0" destOrd="0" presId="urn:microsoft.com/office/officeart/2018/2/layout/IconVerticalSolidList"/>
    <dgm:cxn modelId="{91FB23B8-B724-4C7F-8DD6-498052ECF546}" srcId="{6A67B854-102D-4990-B64A-B2E972BE99C0}" destId="{67CF5941-9221-4AFF-AB8C-7734D97CC57C}" srcOrd="2" destOrd="0" parTransId="{5E74D9DF-2B1A-42AD-B642-FD8A3F6D0029}" sibTransId="{22F00F2F-187C-475D-86A2-376FAD69E8F1}"/>
    <dgm:cxn modelId="{DB3117CB-0313-4615-8340-D7336304E364}" srcId="{6A67B854-102D-4990-B64A-B2E972BE99C0}" destId="{B9A3563E-C190-43D5-AB54-B44BAE7137C6}" srcOrd="0" destOrd="0" parTransId="{F940CEA3-9DBA-428A-A0D4-B9B785C34A96}" sibTransId="{DE0EE22B-69A9-4479-8B57-37C7ABDF7F56}"/>
    <dgm:cxn modelId="{914887DF-8CE0-4219-AABF-60BFC60562D9}" type="presOf" srcId="{69CD3330-F5CF-4DD6-B1E1-2B1F38A80AA4}" destId="{12ACE8F3-3C2F-43F4-99EC-C27A8D4EA29C}" srcOrd="0" destOrd="0" presId="urn:microsoft.com/office/officeart/2018/2/layout/IconVerticalSolidList"/>
    <dgm:cxn modelId="{EB680E99-CF17-41C6-8498-3B616EE34679}" type="presParOf" srcId="{DC65FBDE-7F35-4FE0-BAA7-CF6BED336CC1}" destId="{0DB9C089-1283-40DB-9CFD-60355083FD21}" srcOrd="0" destOrd="0" presId="urn:microsoft.com/office/officeart/2018/2/layout/IconVerticalSolidList"/>
    <dgm:cxn modelId="{B52D39E8-5B30-4D75-AE38-4F3AC5C503C3}" type="presParOf" srcId="{0DB9C089-1283-40DB-9CFD-60355083FD21}" destId="{B37B2D3C-CEDA-4812-8AA7-72A5901F0A45}" srcOrd="0" destOrd="0" presId="urn:microsoft.com/office/officeart/2018/2/layout/IconVerticalSolidList"/>
    <dgm:cxn modelId="{02788A52-CB78-4450-933D-5899633662CD}" type="presParOf" srcId="{0DB9C089-1283-40DB-9CFD-60355083FD21}" destId="{6DCF140C-C45C-4705-A22C-1CA6182CD1DF}" srcOrd="1" destOrd="0" presId="urn:microsoft.com/office/officeart/2018/2/layout/IconVerticalSolidList"/>
    <dgm:cxn modelId="{0CDDF17A-71DB-4EC2-9BA8-CA182FABD541}" type="presParOf" srcId="{0DB9C089-1283-40DB-9CFD-60355083FD21}" destId="{A3EC58E0-186B-4640-A3BE-8BCCC5DA71EF}" srcOrd="2" destOrd="0" presId="urn:microsoft.com/office/officeart/2018/2/layout/IconVerticalSolidList"/>
    <dgm:cxn modelId="{1417B417-2541-4FE4-9789-9E63A4AD2FE1}" type="presParOf" srcId="{0DB9C089-1283-40DB-9CFD-60355083FD21}" destId="{BD2732F8-73E9-48DB-A4EC-FA87324B2A3C}" srcOrd="3" destOrd="0" presId="urn:microsoft.com/office/officeart/2018/2/layout/IconVerticalSolidList"/>
    <dgm:cxn modelId="{0DB1EEF8-3985-4D4A-9CB8-8934DCE53BDD}" type="presParOf" srcId="{DC65FBDE-7F35-4FE0-BAA7-CF6BED336CC1}" destId="{1145001E-F9E9-4444-ADCA-90B50F9D285D}" srcOrd="1" destOrd="0" presId="urn:microsoft.com/office/officeart/2018/2/layout/IconVerticalSolidList"/>
    <dgm:cxn modelId="{08930F43-AB32-45B9-AD04-06F94F493664}" type="presParOf" srcId="{DC65FBDE-7F35-4FE0-BAA7-CF6BED336CC1}" destId="{3D66EC61-4158-4512-BB8C-69FA6344B654}" srcOrd="2" destOrd="0" presId="urn:microsoft.com/office/officeart/2018/2/layout/IconVerticalSolidList"/>
    <dgm:cxn modelId="{8B20F27F-1021-4755-991D-A5BA88E1E402}" type="presParOf" srcId="{3D66EC61-4158-4512-BB8C-69FA6344B654}" destId="{BAA9804F-9234-4FE5-9B88-F0A12A269138}" srcOrd="0" destOrd="0" presId="urn:microsoft.com/office/officeart/2018/2/layout/IconVerticalSolidList"/>
    <dgm:cxn modelId="{7B440077-DD3B-4657-90FC-C880F08E06A2}" type="presParOf" srcId="{3D66EC61-4158-4512-BB8C-69FA6344B654}" destId="{AF9EBDF3-E0E4-4F4F-971E-A2B26F03F7D9}" srcOrd="1" destOrd="0" presId="urn:microsoft.com/office/officeart/2018/2/layout/IconVerticalSolidList"/>
    <dgm:cxn modelId="{429AE21E-AF57-47C6-8226-9F377AAF8AE3}" type="presParOf" srcId="{3D66EC61-4158-4512-BB8C-69FA6344B654}" destId="{C2E3469E-3C15-4B11-9F7C-401A63236382}" srcOrd="2" destOrd="0" presId="urn:microsoft.com/office/officeart/2018/2/layout/IconVerticalSolidList"/>
    <dgm:cxn modelId="{87DA5901-5408-49E3-9CCC-522D3098DC5E}" type="presParOf" srcId="{3D66EC61-4158-4512-BB8C-69FA6344B654}" destId="{12ACE8F3-3C2F-43F4-99EC-C27A8D4EA29C}" srcOrd="3" destOrd="0" presId="urn:microsoft.com/office/officeart/2018/2/layout/IconVerticalSolidList"/>
    <dgm:cxn modelId="{7F246FAC-0A7A-4950-A7EF-B52868573644}" type="presParOf" srcId="{DC65FBDE-7F35-4FE0-BAA7-CF6BED336CC1}" destId="{985B3833-5E2B-4031-83BD-D84FB0C29C3E}" srcOrd="3" destOrd="0" presId="urn:microsoft.com/office/officeart/2018/2/layout/IconVerticalSolidList"/>
    <dgm:cxn modelId="{172B3BC9-DC9F-4F55-9C22-916C7741213C}" type="presParOf" srcId="{DC65FBDE-7F35-4FE0-BAA7-CF6BED336CC1}" destId="{177656A4-5377-4355-8235-6731F28C1969}" srcOrd="4" destOrd="0" presId="urn:microsoft.com/office/officeart/2018/2/layout/IconVerticalSolidList"/>
    <dgm:cxn modelId="{40C801B4-F5F1-4EDE-B522-45703975F8CE}" type="presParOf" srcId="{177656A4-5377-4355-8235-6731F28C1969}" destId="{2FDC53A4-8EF1-4095-B208-3A0CF333352D}" srcOrd="0" destOrd="0" presId="urn:microsoft.com/office/officeart/2018/2/layout/IconVerticalSolidList"/>
    <dgm:cxn modelId="{A98E38D2-7FC9-4D25-9027-5D374DF51F48}" type="presParOf" srcId="{177656A4-5377-4355-8235-6731F28C1969}" destId="{17A33A22-948C-4573-9154-DE6989B25A04}" srcOrd="1" destOrd="0" presId="urn:microsoft.com/office/officeart/2018/2/layout/IconVerticalSolidList"/>
    <dgm:cxn modelId="{FBE85756-0D88-4F77-AD61-5E7A210DA861}" type="presParOf" srcId="{177656A4-5377-4355-8235-6731F28C1969}" destId="{5DE99ED1-2472-44BF-A64B-795ED4767A3E}" srcOrd="2" destOrd="0" presId="urn:microsoft.com/office/officeart/2018/2/layout/IconVerticalSolidList"/>
    <dgm:cxn modelId="{92FD4F98-D85E-48B9-AA4A-83AB3F6D8B37}" type="presParOf" srcId="{177656A4-5377-4355-8235-6731F28C1969}" destId="{B7FBB3A8-3599-4E5D-9E31-2748B704DF78}" srcOrd="3" destOrd="0" presId="urn:microsoft.com/office/officeart/2018/2/layout/IconVerticalSolidList"/>
    <dgm:cxn modelId="{95412F11-5F1D-47C5-9A8D-E529CE86F7F7}" type="presParOf" srcId="{DC65FBDE-7F35-4FE0-BAA7-CF6BED336CC1}" destId="{75ADB1E2-03C7-42FB-B248-4CAEE89B9DB9}" srcOrd="5" destOrd="0" presId="urn:microsoft.com/office/officeart/2018/2/layout/IconVerticalSolidList"/>
    <dgm:cxn modelId="{ADB1A37D-2637-40E3-9314-F2818CAB2993}" type="presParOf" srcId="{DC65FBDE-7F35-4FE0-BAA7-CF6BED336CC1}" destId="{AA8C82B3-843F-4C18-8387-8DB19E8B2C99}" srcOrd="6" destOrd="0" presId="urn:microsoft.com/office/officeart/2018/2/layout/IconVerticalSolidList"/>
    <dgm:cxn modelId="{83D1F895-C07E-4747-9714-05F7B6509F54}" type="presParOf" srcId="{AA8C82B3-843F-4C18-8387-8DB19E8B2C99}" destId="{AEF26D33-5C75-485D-B0D8-4AA714C47C1D}" srcOrd="0" destOrd="0" presId="urn:microsoft.com/office/officeart/2018/2/layout/IconVerticalSolidList"/>
    <dgm:cxn modelId="{F5461928-A699-42B9-9DFF-9092A0B7A537}" type="presParOf" srcId="{AA8C82B3-843F-4C18-8387-8DB19E8B2C99}" destId="{44A44090-FE10-46FC-9A98-5AEF77A2A0DE}" srcOrd="1" destOrd="0" presId="urn:microsoft.com/office/officeart/2018/2/layout/IconVerticalSolidList"/>
    <dgm:cxn modelId="{865C3672-E572-4952-85E4-AD67D1742FD7}" type="presParOf" srcId="{AA8C82B3-843F-4C18-8387-8DB19E8B2C99}" destId="{7024DF2C-4F23-468A-85BE-BCD4DDFD9076}" srcOrd="2" destOrd="0" presId="urn:microsoft.com/office/officeart/2018/2/layout/IconVerticalSolidList"/>
    <dgm:cxn modelId="{409A8D0D-53AF-46F9-A7FA-01E2CCC43F96}" type="presParOf" srcId="{AA8C82B3-843F-4C18-8387-8DB19E8B2C99}" destId="{2493E4C9-BA9B-4573-853E-0E99DB57156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7B2D3C-CEDA-4812-8AA7-72A5901F0A45}">
      <dsp:nvSpPr>
        <dsp:cNvPr id="0" name=""/>
        <dsp:cNvSpPr/>
      </dsp:nvSpPr>
      <dsp:spPr>
        <a:xfrm>
          <a:off x="0" y="1913"/>
          <a:ext cx="11414125" cy="96974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CF140C-C45C-4705-A22C-1CA6182CD1DF}">
      <dsp:nvSpPr>
        <dsp:cNvPr id="0" name=""/>
        <dsp:cNvSpPr/>
      </dsp:nvSpPr>
      <dsp:spPr>
        <a:xfrm>
          <a:off x="293346" y="220105"/>
          <a:ext cx="533357" cy="533357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2732F8-73E9-48DB-A4EC-FA87324B2A3C}">
      <dsp:nvSpPr>
        <dsp:cNvPr id="0" name=""/>
        <dsp:cNvSpPr/>
      </dsp:nvSpPr>
      <dsp:spPr>
        <a:xfrm>
          <a:off x="1120051" y="1913"/>
          <a:ext cx="10294073" cy="9697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631" tIns="102631" rIns="102631" bIns="102631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200" kern="1200" dirty="0"/>
            <a:t>Hvordan er vår praksis for når og hvordan vi skal innhente journalopplysninger?</a:t>
          </a:r>
          <a:endParaRPr lang="en-US" sz="2200" kern="1200" dirty="0"/>
        </a:p>
      </dsp:txBody>
      <dsp:txXfrm>
        <a:off x="1120051" y="1913"/>
        <a:ext cx="10294073" cy="969741"/>
      </dsp:txXfrm>
    </dsp:sp>
    <dsp:sp modelId="{BAA9804F-9234-4FE5-9B88-F0A12A269138}">
      <dsp:nvSpPr>
        <dsp:cNvPr id="0" name=""/>
        <dsp:cNvSpPr/>
      </dsp:nvSpPr>
      <dsp:spPr>
        <a:xfrm>
          <a:off x="0" y="1214090"/>
          <a:ext cx="11414125" cy="96974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9EBDF3-E0E4-4F4F-971E-A2B26F03F7D9}">
      <dsp:nvSpPr>
        <dsp:cNvPr id="0" name=""/>
        <dsp:cNvSpPr/>
      </dsp:nvSpPr>
      <dsp:spPr>
        <a:xfrm>
          <a:off x="293346" y="1432282"/>
          <a:ext cx="533357" cy="533357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ACE8F3-3C2F-43F4-99EC-C27A8D4EA29C}">
      <dsp:nvSpPr>
        <dsp:cNvPr id="0" name=""/>
        <dsp:cNvSpPr/>
      </dsp:nvSpPr>
      <dsp:spPr>
        <a:xfrm>
          <a:off x="1120051" y="1214090"/>
          <a:ext cx="10294073" cy="9697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631" tIns="102631" rIns="102631" bIns="102631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200" kern="1200" dirty="0"/>
            <a:t>Hva vanskeliggjør tilegnelse av journalopplysninger hos oss?</a:t>
          </a:r>
          <a:endParaRPr lang="en-US" sz="2200" kern="1200" dirty="0"/>
        </a:p>
      </dsp:txBody>
      <dsp:txXfrm>
        <a:off x="1120051" y="1214090"/>
        <a:ext cx="10294073" cy="969741"/>
      </dsp:txXfrm>
    </dsp:sp>
    <dsp:sp modelId="{2FDC53A4-8EF1-4095-B208-3A0CF333352D}">
      <dsp:nvSpPr>
        <dsp:cNvPr id="0" name=""/>
        <dsp:cNvSpPr/>
      </dsp:nvSpPr>
      <dsp:spPr>
        <a:xfrm>
          <a:off x="0" y="2426267"/>
          <a:ext cx="11414125" cy="96974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A33A22-948C-4573-9154-DE6989B25A04}">
      <dsp:nvSpPr>
        <dsp:cNvPr id="0" name=""/>
        <dsp:cNvSpPr/>
      </dsp:nvSpPr>
      <dsp:spPr>
        <a:xfrm>
          <a:off x="293346" y="2644459"/>
          <a:ext cx="533357" cy="533357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FBB3A8-3599-4E5D-9E31-2748B704DF78}">
      <dsp:nvSpPr>
        <dsp:cNvPr id="0" name=""/>
        <dsp:cNvSpPr/>
      </dsp:nvSpPr>
      <dsp:spPr>
        <a:xfrm>
          <a:off x="1120051" y="2426267"/>
          <a:ext cx="10294073" cy="9697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631" tIns="102631" rIns="102631" bIns="102631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200" kern="1200" dirty="0"/>
            <a:t>Hvordan påvirker mistanke om snoking hvordan vi tilegner oss journalopplysninger?</a:t>
          </a:r>
          <a:endParaRPr lang="en-US" sz="2200" kern="1200" dirty="0"/>
        </a:p>
      </dsp:txBody>
      <dsp:txXfrm>
        <a:off x="1120051" y="2426267"/>
        <a:ext cx="10294073" cy="969741"/>
      </dsp:txXfrm>
    </dsp:sp>
    <dsp:sp modelId="{AEF26D33-5C75-485D-B0D8-4AA714C47C1D}">
      <dsp:nvSpPr>
        <dsp:cNvPr id="0" name=""/>
        <dsp:cNvSpPr/>
      </dsp:nvSpPr>
      <dsp:spPr>
        <a:xfrm>
          <a:off x="0" y="3638444"/>
          <a:ext cx="11414125" cy="96974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A44090-FE10-46FC-9A98-5AEF77A2A0DE}">
      <dsp:nvSpPr>
        <dsp:cNvPr id="0" name=""/>
        <dsp:cNvSpPr/>
      </dsp:nvSpPr>
      <dsp:spPr>
        <a:xfrm>
          <a:off x="293346" y="3856636"/>
          <a:ext cx="533357" cy="533357"/>
        </a:xfrm>
        <a:prstGeom prst="rect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93E4C9-BA9B-4573-853E-0E99DB57156E}">
      <dsp:nvSpPr>
        <dsp:cNvPr id="0" name=""/>
        <dsp:cNvSpPr/>
      </dsp:nvSpPr>
      <dsp:spPr>
        <a:xfrm>
          <a:off x="1120051" y="3638444"/>
          <a:ext cx="10294073" cy="9697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631" tIns="102631" rIns="102631" bIns="102631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200" kern="1200"/>
            <a:t>Hvordan kan vi redusere omfanget av duplisering i journal?</a:t>
          </a:r>
          <a:endParaRPr lang="nb-NO" sz="2200" kern="1200" dirty="0"/>
        </a:p>
      </dsp:txBody>
      <dsp:txXfrm>
        <a:off x="1120051" y="3638444"/>
        <a:ext cx="10294073" cy="9697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F02164-64A8-4D71-8466-0660FE730794}" type="datetimeFigureOut">
              <a:rPr lang="nb-NO" smtClean="0"/>
              <a:t>14.06.2026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1E08E6-868F-4828-8EAA-7C821B71A62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33769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 dirty="0" err="1">
                <a:effectLst/>
              </a:rPr>
              <a:t>Bakgrunnsorientering</a:t>
            </a:r>
            <a:r>
              <a:rPr lang="nb-NO" b="1" dirty="0">
                <a:effectLst/>
              </a:rPr>
              <a:t> for presentatør: </a:t>
            </a:r>
            <a:r>
              <a:rPr lang="nb-NO" dirty="0">
                <a:effectLst/>
              </a:rPr>
              <a:t>Presentasjonene er korte og kan egne seg til morgenmøter, lunsjsamlinger eller fagdager. Hver presentasjon avsluttes med spørsmål til refleksjon, som kan drøftes i plenum eller i smågrupper på to–tre personer, gjerne 10–15 minutter.</a:t>
            </a:r>
          </a:p>
          <a:p>
            <a:endParaRPr lang="nb-NO" dirty="0">
              <a:effectLst/>
            </a:endParaRPr>
          </a:p>
          <a:p>
            <a:r>
              <a:rPr lang="nb-NO" dirty="0">
                <a:effectLst/>
              </a:rPr>
              <a:t>Presentasjonene er forsøkt utformet slik at det ikke er nødvendig å ha lest rapporten på forhånd. De inneholder korte case basert på pasienthistoriene. Disse utdragene er kun ment som et utgangspunkt for problemstillingene som blir løftet i refleksjonsspørsmålene, og er ikke ment som en detaljert gjennomgang. Det kan likevel være en fordel om presentatøren har gjort seg kjent med hovedtrekkene i rapporten før presentasjonen brukes.</a:t>
            </a:r>
          </a:p>
          <a:p>
            <a:endParaRPr lang="nb-NO" dirty="0">
              <a:effectLst/>
            </a:endParaRPr>
          </a:p>
          <a:p>
            <a:r>
              <a:rPr lang="nb-NO" dirty="0">
                <a:effectLst/>
              </a:rPr>
              <a:t>Talenotater under refleksjonsfoilene er bare lagt inn der det er noe spesifikt å påpeke for den enkelte presentasjonen.</a:t>
            </a:r>
          </a:p>
          <a:p>
            <a:endParaRPr lang="nb-NO" dirty="0">
              <a:effectLst/>
            </a:endParaRPr>
          </a:p>
          <a:p>
            <a:r>
              <a:rPr lang="nb-NO" b="1" dirty="0">
                <a:effectLst/>
              </a:rPr>
              <a:t>Om denne presentasjonen:</a:t>
            </a:r>
            <a:r>
              <a:rPr lang="nb-NO" dirty="0">
                <a:effectLst/>
              </a:rPr>
              <a:t> Denne presentasjonen er basert på anbefaling 3 i rapportens kapittel 9. Refleksjonsspørsmålene er hentet fra læringsmaterialet i rapportens kapittel 10. Der finnes det også flere refleksjonsspørsmål. Presentasjonen kan lastes ned og tilpasses egne behov.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1E08E6-868F-4828-8EAA-7C821B71A620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9137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Opplysninger er ofte tilgjengelige uten å bli brukt. Årsakene kan være dels tekniske og dels kulturelle. Resultatet kan bli at nødvendig informasjon blir liggende ulest. Dette er et systemforhold mer enn et individuelt.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1E08E6-868F-4828-8EAA-7C821B71A620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0008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>
                <a:solidFill>
                  <a:srgbClr val="212121"/>
                </a:solidFill>
              </a:rPr>
              <a:t>Taushetsplikt etter </a:t>
            </a:r>
            <a:r>
              <a:rPr lang="nb-NO" dirty="0" err="1">
                <a:solidFill>
                  <a:srgbClr val="212121"/>
                </a:solidFill>
              </a:rPr>
              <a:t>helsepresonelloven</a:t>
            </a:r>
            <a:r>
              <a:rPr lang="nb-NO" dirty="0">
                <a:solidFill>
                  <a:srgbClr val="212121"/>
                </a:solidFill>
              </a:rPr>
              <a:t> § 21 er i utgangspunkt til hinder for at det enkelte helsepersonell gir opplysninger videre til pasientens familie, andre profesjonsutøvere, etater eller andre personer.</a:t>
            </a:r>
            <a:endParaRPr lang="nb-NO" dirty="0"/>
          </a:p>
          <a:p>
            <a:r>
              <a:rPr lang="nb-NO" dirty="0">
                <a:ea typeface="Calibri"/>
                <a:cs typeface="Calibri"/>
              </a:rPr>
              <a:t>Unntaket er lovens § 45 som pålegger helsepersonell å gi relevante og nødvendige helseopplysninger om en pasient til annet helsepersonell som skal yte eller yter helsehjelp til pasienten. </a:t>
            </a:r>
            <a:endParaRPr lang="nb-NO" dirty="0">
              <a:solidFill>
                <a:srgbClr val="000000"/>
              </a:solidFill>
            </a:endParaRPr>
          </a:p>
          <a:p>
            <a:r>
              <a:rPr lang="nb-NO" dirty="0">
                <a:solidFill>
                  <a:srgbClr val="000000"/>
                </a:solidFill>
                <a:ea typeface="Calibri" panose="020F0502020204030204"/>
                <a:cs typeface="Calibri" panose="020F0502020204030204"/>
              </a:rPr>
              <a:t> </a:t>
            </a:r>
            <a:endParaRPr lang="nb-NO" dirty="0">
              <a:solidFill>
                <a:srgbClr val="000000"/>
              </a:solidFill>
            </a:endParaRPr>
          </a:p>
          <a:p>
            <a:r>
              <a:rPr lang="nb-NO" dirty="0">
                <a:solidFill>
                  <a:srgbClr val="000000"/>
                </a:solidFill>
                <a:ea typeface="Calibri"/>
                <a:cs typeface="Calibri"/>
              </a:rPr>
              <a:t>I praksis blir spørsmålet: Foreligger det et forhold som tilsier at jeg skal dele relevante og nødvendige opplysninger, for at et annet helsepersonell skal kunne gi helsehjelp på en forsvarlig måte?</a:t>
            </a:r>
            <a:endParaRPr lang="nb-NO" dirty="0">
              <a:solidFill>
                <a:srgbClr val="000000"/>
              </a:solidFill>
            </a:endParaRPr>
          </a:p>
          <a:p>
            <a:endParaRPr lang="nb-NO" dirty="0">
              <a:solidFill>
                <a:srgbClr val="000000"/>
              </a:solidFill>
            </a:endParaRPr>
          </a:p>
          <a:p>
            <a:r>
              <a:rPr lang="nb-NO" dirty="0">
                <a:solidFill>
                  <a:srgbClr val="000000"/>
                </a:solidFill>
              </a:rPr>
              <a:t>Helsepersonelloven § 21 a oppstiller et forbud om å lese, søke eller tilegne seg taushetsbelagte opplysninger, uten at det er begrunnet i helsehjelp.</a:t>
            </a:r>
            <a:endParaRPr lang="nb-NO" dirty="0">
              <a:solidFill>
                <a:srgbClr val="000000"/>
              </a:solidFill>
              <a:ea typeface="Calibri"/>
              <a:cs typeface="Calibri"/>
            </a:endParaRPr>
          </a:p>
          <a:p>
            <a:endParaRPr lang="nb-NO" dirty="0">
              <a:ea typeface="Calibri"/>
              <a:cs typeface="Calibri"/>
            </a:endParaRPr>
          </a:p>
          <a:p>
            <a:r>
              <a:rPr lang="nb-NO" dirty="0">
                <a:ea typeface="Calibri"/>
                <a:cs typeface="Calibri"/>
              </a:rPr>
              <a:t>I praksis blir spørsmålet: Er det et rettmessig behov for å tilegne seg journalopplysninger i denne behandlingssituasjonen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1E08E6-868F-4828-8EAA-7C821B71A620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5298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1E08E6-868F-4828-8EAA-7C821B71A620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862815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1E08E6-868F-4828-8EAA-7C821B71A620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25351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sv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sv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sv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12.sv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sv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5.sv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4F04AD87-2425-F3B8-0ACF-64B8CC704E07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26579" t="45178" b="5588"/>
          <a:stretch/>
        </p:blipFill>
        <p:spPr>
          <a:xfrm>
            <a:off x="-1" y="1"/>
            <a:ext cx="12196763" cy="6858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4B6C6F97-2D01-2F74-D927-C41A9B85C54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78808" y="363542"/>
            <a:ext cx="1638456" cy="3690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C57D9A-090A-24A1-7A97-6D48F78FD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7826" y="1809750"/>
            <a:ext cx="4541836" cy="1668466"/>
          </a:xfrm>
        </p:spPr>
        <p:txBody>
          <a:bodyPr anchor="b"/>
          <a:lstStyle>
            <a:lvl1pPr algn="l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770555-C49D-6AE9-D93D-D3078D62E1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7826" y="3809208"/>
            <a:ext cx="4541836" cy="1253331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AE2CFBBE-D4B3-9AE5-67BE-29D6713B13B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15001" y="381000"/>
            <a:ext cx="6089650" cy="609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01DD98EC-7C3A-0871-F80A-A69572C948C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2586" y="6139653"/>
            <a:ext cx="2655889" cy="39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0563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110F9E-B2A2-489A-16EF-CECCA44FD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Tittel på presentasjon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A192A6-1E95-6448-40F1-C2E1BFF86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433D3-DA9B-471A-9B93-9F9D805CC3CB}" type="slidenum">
              <a:rPr lang="nb-NO" smtClean="0"/>
              <a:t>‹#›</a:t>
            </a:fld>
            <a:endParaRPr lang="nb-NO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86A57517-4EE1-3001-D9A8-B2C8889B0E8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1886" y="391886"/>
            <a:ext cx="11423875" cy="5805714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129556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BB2F107-F10E-C40F-1EA3-C16441EB9D3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91887" y="391886"/>
            <a:ext cx="5588000" cy="580571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110F9E-B2A2-489A-16EF-CECCA44FD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Tittel på presentasjon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A192A6-1E95-6448-40F1-C2E1BFF86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433D3-DA9B-471A-9B93-9F9D805CC3CB}" type="slidenum">
              <a:rPr lang="nb-NO" smtClean="0"/>
              <a:t>‹#›</a:t>
            </a:fld>
            <a:endParaRPr lang="nb-NO"/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A8ACC0F8-97AF-6B29-0C7A-D40CB9BD756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27761" y="391886"/>
            <a:ext cx="5588000" cy="580571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800238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old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BB2F107-F10E-C40F-1EA3-C16441EB9D3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91887" y="1698170"/>
            <a:ext cx="5588000" cy="4499429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110F9E-B2A2-489A-16EF-CECCA44FD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Tittel på presentasjon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A192A6-1E95-6448-40F1-C2E1BFF86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433D3-DA9B-471A-9B93-9F9D805CC3CB}" type="slidenum">
              <a:rPr lang="nb-NO" smtClean="0"/>
              <a:t>‹#›</a:t>
            </a:fld>
            <a:endParaRPr lang="nb-NO"/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A8ACC0F8-97AF-6B29-0C7A-D40CB9BD756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27761" y="1698170"/>
            <a:ext cx="5588000" cy="4499429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A4AE543-D3F6-A8F5-89C3-648F08507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937" y="593095"/>
            <a:ext cx="11426823" cy="600705"/>
          </a:xfrm>
        </p:spPr>
        <p:txBody>
          <a:bodyPr anchor="b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651333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itat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8BC9E-3621-5C2E-9EFA-311DBB621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9352" y="1306285"/>
            <a:ext cx="7893505" cy="2365829"/>
          </a:xfrm>
        </p:spPr>
        <p:txBody>
          <a:bodyPr anchor="t"/>
          <a:lstStyle>
            <a:lvl1pPr>
              <a:lnSpc>
                <a:spcPct val="101000"/>
              </a:lnSpc>
              <a:defRPr sz="38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ECEF2-9C57-ACFB-2BEA-45E76586D9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27086" y="3805691"/>
            <a:ext cx="7893505" cy="1500187"/>
          </a:xfrm>
        </p:spPr>
        <p:txBody>
          <a:bodyPr/>
          <a:lstStyle>
            <a:lvl1pPr marL="0" indent="0">
              <a:buNone/>
              <a:defRPr sz="2000" i="1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4504DB-27D3-792A-1E54-BC9AE4794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Tittel på presentasjon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DC0E8E-F99A-AC07-596A-246DCDE64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433D3-DA9B-471A-9B93-9F9D805CC3CB}" type="slidenum">
              <a:rPr lang="nb-NO" smtClean="0"/>
              <a:t>‹#›</a:t>
            </a:fld>
            <a:endParaRPr lang="nb-NO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E4F548F-4B8F-A7A9-9666-A650C385A3B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759176" y="1269543"/>
            <a:ext cx="511632" cy="51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4570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useslide blå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1FF68609-8DC3-2BA9-FEF4-072BF3C5ACBF}"/>
              </a:ext>
            </a:extLst>
          </p:cNvPr>
          <p:cNvSpPr/>
          <p:nvPr userDrawn="1"/>
        </p:nvSpPr>
        <p:spPr>
          <a:xfrm rot="1555211">
            <a:off x="-1362092" y="1226916"/>
            <a:ext cx="11175208" cy="682054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E0D61F4-FB5C-3476-F6D7-FD8F880DD924}"/>
              </a:ext>
            </a:extLst>
          </p:cNvPr>
          <p:cNvSpPr/>
          <p:nvPr userDrawn="1"/>
        </p:nvSpPr>
        <p:spPr>
          <a:xfrm>
            <a:off x="6166220" y="-1359011"/>
            <a:ext cx="7464081" cy="455554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5E29D2-81B4-F4C4-D95C-92F42B0AF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5514" y="3219449"/>
            <a:ext cx="5512616" cy="623502"/>
          </a:xfrm>
        </p:spPr>
        <p:txBody>
          <a:bodyPr/>
          <a:lstStyle>
            <a:lvl1pPr>
              <a:defRPr sz="3400" b="1" spc="-30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96975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useslide Rød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9F2F6E92-7013-5714-19E2-3E39C7E906FA}"/>
              </a:ext>
            </a:extLst>
          </p:cNvPr>
          <p:cNvSpPr/>
          <p:nvPr userDrawn="1"/>
        </p:nvSpPr>
        <p:spPr>
          <a:xfrm rot="1555211">
            <a:off x="-1362092" y="1226916"/>
            <a:ext cx="11175208" cy="68205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0DE8A2B-5F2E-E33C-C288-5738969869B2}"/>
              </a:ext>
            </a:extLst>
          </p:cNvPr>
          <p:cNvSpPr/>
          <p:nvPr userDrawn="1"/>
        </p:nvSpPr>
        <p:spPr>
          <a:xfrm>
            <a:off x="6166220" y="-1359011"/>
            <a:ext cx="7464081" cy="455554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5E29D2-81B4-F4C4-D95C-92F42B0AF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5514" y="3219449"/>
            <a:ext cx="5512616" cy="623502"/>
          </a:xfrm>
        </p:spPr>
        <p:txBody>
          <a:bodyPr/>
          <a:lstStyle>
            <a:lvl1pPr>
              <a:defRPr sz="3400" b="1" spc="-30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90408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useslide m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39B449F-70CF-4B69-D67E-2A843EF3B9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4606FB-4D4B-1AFC-E800-BE4DD79CD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4188" y="2481659"/>
            <a:ext cx="3761709" cy="1945482"/>
          </a:xfrm>
        </p:spPr>
        <p:txBody>
          <a:bodyPr anchor="ctr"/>
          <a:lstStyle>
            <a:lvl1pPr>
              <a:lnSpc>
                <a:spcPct val="101000"/>
              </a:lnSpc>
              <a:defRPr sz="3400" b="1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047351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auseslide m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606FB-4D4B-1AFC-E800-BE4DD79CD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4188" y="2481659"/>
            <a:ext cx="3761709" cy="1945482"/>
          </a:xfrm>
        </p:spPr>
        <p:txBody>
          <a:bodyPr anchor="ctr"/>
          <a:lstStyle>
            <a:lvl1pPr>
              <a:lnSpc>
                <a:spcPct val="101000"/>
              </a:lnSpc>
              <a:defRPr sz="3400" b="1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019C53AA-323F-F3C8-CC45-67BD11D74D55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ikonet for å legge til media</a:t>
            </a:r>
          </a:p>
        </p:txBody>
      </p:sp>
    </p:spTree>
    <p:extLst>
      <p:ext uri="{BB962C8B-B14F-4D97-AF65-F5344CB8AC3E}">
        <p14:creationId xmlns:p14="http://schemas.microsoft.com/office/powerpoint/2010/main" val="38838142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fo blå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1C270673-5565-7A1D-D34E-9FD51AEF0ED9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38326" t="32572"/>
          <a:stretch/>
        </p:blipFill>
        <p:spPr>
          <a:xfrm>
            <a:off x="0" y="0"/>
            <a:ext cx="5334000" cy="5831658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E1BF193-3A62-54BC-8525-2AC6E66AA7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60220" y="2405289"/>
            <a:ext cx="3231910" cy="708614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FD879C1-9909-CCD8-F6C6-8BC23ECF0E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42025" y="2426153"/>
            <a:ext cx="5334000" cy="3405505"/>
          </a:xfrm>
        </p:spPr>
        <p:txBody>
          <a:bodyPr/>
          <a:lstStyle>
            <a:lvl1pPr marL="0" indent="0">
              <a:lnSpc>
                <a:spcPct val="90000"/>
              </a:lnSpc>
              <a:buFontTx/>
              <a:buNone/>
              <a:defRPr sz="2400"/>
            </a:lvl1pPr>
            <a:lvl2pPr marL="457200" indent="0">
              <a:buFontTx/>
              <a:buNone/>
              <a:defRPr sz="2400"/>
            </a:lvl2pPr>
            <a:lvl3pPr marL="914400" indent="0">
              <a:buFontTx/>
              <a:buNone/>
              <a:defRPr sz="2400"/>
            </a:lvl3pPr>
            <a:lvl4pPr marL="1371600" indent="0">
              <a:buFontTx/>
              <a:buNone/>
              <a:defRPr sz="2400"/>
            </a:lvl4pPr>
            <a:lvl5pPr marL="1828800" indent="0">
              <a:buFontTx/>
              <a:buNone/>
              <a:defRPr sz="24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599997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fo mørk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1C270673-5565-7A1D-D34E-9FD51AEF0ED9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38326" t="32572"/>
          <a:stretch/>
        </p:blipFill>
        <p:spPr>
          <a:xfrm>
            <a:off x="0" y="0"/>
            <a:ext cx="5334000" cy="5831658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E1BF193-3A62-54BC-8525-2AC6E66AA7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60220" y="2405289"/>
            <a:ext cx="3231910" cy="708614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FD879C1-9909-CCD8-F6C6-8BC23ECF0E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42025" y="2426153"/>
            <a:ext cx="5334000" cy="3405505"/>
          </a:xfrm>
        </p:spPr>
        <p:txBody>
          <a:bodyPr/>
          <a:lstStyle>
            <a:lvl1pPr marL="0" indent="0">
              <a:lnSpc>
                <a:spcPct val="90000"/>
              </a:lnSpc>
              <a:buFontTx/>
              <a:buNone/>
              <a:defRPr sz="2400"/>
            </a:lvl1pPr>
            <a:lvl2pPr marL="457200" indent="0">
              <a:buFontTx/>
              <a:buNone/>
              <a:defRPr sz="2400"/>
            </a:lvl2pPr>
            <a:lvl3pPr marL="914400" indent="0">
              <a:buFontTx/>
              <a:buNone/>
              <a:defRPr sz="2400"/>
            </a:lvl3pPr>
            <a:lvl4pPr marL="1371600" indent="0">
              <a:buFontTx/>
              <a:buNone/>
              <a:defRPr sz="2400"/>
            </a:lvl4pPr>
            <a:lvl5pPr marL="1828800" indent="0">
              <a:buFontTx/>
              <a:buNone/>
              <a:defRPr sz="24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490836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rund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phic 21">
            <a:extLst>
              <a:ext uri="{FF2B5EF4-FFF2-40B4-BE49-F238E27FC236}">
                <a16:creationId xmlns:a16="http://schemas.microsoft.com/office/drawing/2014/main" id="{6FB9F00F-B1E3-D98E-3734-D7465CA8FC43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27458" t="46079" b="4865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C57D9A-090A-24A1-7A97-6D48F78FD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7826" y="1809750"/>
            <a:ext cx="4541836" cy="1668466"/>
          </a:xfrm>
        </p:spPr>
        <p:txBody>
          <a:bodyPr anchor="b"/>
          <a:lstStyle>
            <a:lvl1pPr algn="l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770555-C49D-6AE9-D93D-D3078D62E1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7826" y="3809208"/>
            <a:ext cx="4541836" cy="1253331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01DD98EC-7C3A-0871-F80A-A69572C948C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2586" y="6139653"/>
            <a:ext cx="2655889" cy="393935"/>
          </a:xfrm>
          <a:prstGeom prst="rect">
            <a:avLst/>
          </a:prstGeom>
        </p:spPr>
      </p:pic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0D065CD5-DC81-F905-A3E7-76891880DD6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97198" y="0"/>
            <a:ext cx="6494802" cy="6100825"/>
          </a:xfrm>
          <a:custGeom>
            <a:avLst/>
            <a:gdLst>
              <a:gd name="connsiteX0" fmla="*/ 805075 w 6494802"/>
              <a:gd name="connsiteY0" fmla="*/ 0 h 6100825"/>
              <a:gd name="connsiteX1" fmla="*/ 6494802 w 6494802"/>
              <a:gd name="connsiteY1" fmla="*/ 0 h 6100825"/>
              <a:gd name="connsiteX2" fmla="*/ 6494802 w 6494802"/>
              <a:gd name="connsiteY2" fmla="*/ 4844967 h 6100825"/>
              <a:gd name="connsiteX3" fmla="*/ 6419307 w 6494802"/>
              <a:gd name="connsiteY3" fmla="*/ 4932869 h 6100825"/>
              <a:gd name="connsiteX4" fmla="*/ 3915221 w 6494802"/>
              <a:gd name="connsiteY4" fmla="*/ 6096036 h 6100825"/>
              <a:gd name="connsiteX5" fmla="*/ 3728002 w 6494802"/>
              <a:gd name="connsiteY5" fmla="*/ 6100825 h 6100825"/>
              <a:gd name="connsiteX6" fmla="*/ 3719162 w 6494802"/>
              <a:gd name="connsiteY6" fmla="*/ 6100825 h 6100825"/>
              <a:gd name="connsiteX7" fmla="*/ 3531943 w 6494802"/>
              <a:gd name="connsiteY7" fmla="*/ 6096036 h 6100825"/>
              <a:gd name="connsiteX8" fmla="*/ 4396 w 6494802"/>
              <a:gd name="connsiteY8" fmla="*/ 2527563 h 6100825"/>
              <a:gd name="connsiteX9" fmla="*/ 0 w 6494802"/>
              <a:gd name="connsiteY9" fmla="*/ 2351708 h 6100825"/>
              <a:gd name="connsiteX10" fmla="*/ 0 w 6494802"/>
              <a:gd name="connsiteY10" fmla="*/ 2315696 h 6100825"/>
              <a:gd name="connsiteX11" fmla="*/ 4396 w 6494802"/>
              <a:gd name="connsiteY11" fmla="*/ 2139841 h 6100825"/>
              <a:gd name="connsiteX12" fmla="*/ 699646 w 6494802"/>
              <a:gd name="connsiteY12" fmla="*/ 134478 h 610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494802" h="6100825">
                <a:moveTo>
                  <a:pt x="805075" y="0"/>
                </a:moveTo>
                <a:lnTo>
                  <a:pt x="6494802" y="0"/>
                </a:lnTo>
                <a:lnTo>
                  <a:pt x="6494802" y="4844967"/>
                </a:lnTo>
                <a:lnTo>
                  <a:pt x="6419307" y="4932869"/>
                </a:lnTo>
                <a:cubicBezTo>
                  <a:pt x="5782161" y="5608895"/>
                  <a:pt x="4899057" y="6045587"/>
                  <a:pt x="3915221" y="6096036"/>
                </a:cubicBezTo>
                <a:lnTo>
                  <a:pt x="3728002" y="6100825"/>
                </a:lnTo>
                <a:lnTo>
                  <a:pt x="3719162" y="6100825"/>
                </a:lnTo>
                <a:lnTo>
                  <a:pt x="3531943" y="6096036"/>
                </a:lnTo>
                <a:cubicBezTo>
                  <a:pt x="1627746" y="5998393"/>
                  <a:pt x="100919" y="4453845"/>
                  <a:pt x="4396" y="2527563"/>
                </a:cubicBezTo>
                <a:lnTo>
                  <a:pt x="0" y="2351708"/>
                </a:lnTo>
                <a:lnTo>
                  <a:pt x="0" y="2315696"/>
                </a:lnTo>
                <a:lnTo>
                  <a:pt x="4396" y="2139841"/>
                </a:lnTo>
                <a:cubicBezTo>
                  <a:pt x="41799" y="1393409"/>
                  <a:pt x="293971" y="704295"/>
                  <a:pt x="699646" y="134478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77AF50B3-EBC0-FF83-D7F5-9F1EA31C701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78808" y="363542"/>
            <a:ext cx="1638456" cy="36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7432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fo rød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1C270673-5565-7A1D-D34E-9FD51AEF0ED9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38326" t="32572"/>
          <a:stretch/>
        </p:blipFill>
        <p:spPr>
          <a:xfrm>
            <a:off x="0" y="0"/>
            <a:ext cx="5334000" cy="5831658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E1BF193-3A62-54BC-8525-2AC6E66AA7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60220" y="2405289"/>
            <a:ext cx="3231910" cy="708614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FD879C1-9909-CCD8-F6C6-8BC23ECF0E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42025" y="2426153"/>
            <a:ext cx="5334000" cy="3405505"/>
          </a:xfrm>
        </p:spPr>
        <p:txBody>
          <a:bodyPr/>
          <a:lstStyle>
            <a:lvl1pPr marL="0" indent="0">
              <a:lnSpc>
                <a:spcPct val="90000"/>
              </a:lnSpc>
              <a:buFontTx/>
              <a:buNone/>
              <a:defRPr sz="2400"/>
            </a:lvl1pPr>
            <a:lvl2pPr marL="457200" indent="0">
              <a:buFontTx/>
              <a:buNone/>
              <a:defRPr sz="2400"/>
            </a:lvl2pPr>
            <a:lvl3pPr marL="914400" indent="0">
              <a:buFontTx/>
              <a:buNone/>
              <a:defRPr sz="2400"/>
            </a:lvl3pPr>
            <a:lvl4pPr marL="1371600" indent="0">
              <a:buFontTx/>
              <a:buNone/>
              <a:defRPr sz="2400"/>
            </a:lvl4pPr>
            <a:lvl5pPr marL="1828800" indent="0">
              <a:buFontTx/>
              <a:buNone/>
              <a:defRPr sz="24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568608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FBC86385-2B9A-EAA6-086A-D0E2176643EC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26579" t="45178" b="5588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518C1F-6B1A-4641-3DA8-E31C15E76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2160589"/>
            <a:ext cx="5105400" cy="1552574"/>
          </a:xfrm>
        </p:spPr>
        <p:txBody>
          <a:bodyPr anchor="b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6D363041-B2C0-97F1-E93D-93B29ED3043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55075" y="5641975"/>
            <a:ext cx="2968718" cy="84454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B57B1EC-C4AA-EE6D-ED59-93E0453A5EA9}"/>
              </a:ext>
            </a:extLst>
          </p:cNvPr>
          <p:cNvSpPr txBox="1"/>
          <p:nvPr userDrawn="1"/>
        </p:nvSpPr>
        <p:spPr>
          <a:xfrm>
            <a:off x="10764257" y="283240"/>
            <a:ext cx="2033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ukom.no</a:t>
            </a:r>
            <a:endParaRPr lang="nb-NO" b="1" dirty="0">
              <a:solidFill>
                <a:schemeClr val="bg1"/>
              </a:solidFill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A23E899-9825-9B05-6A46-40C984D68E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52600" y="4021931"/>
            <a:ext cx="5105400" cy="37226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r>
              <a:rPr lang="nb-NO" dirty="0"/>
              <a:t>, epost@ukom.no / 99 88 77 66</a:t>
            </a:r>
          </a:p>
        </p:txBody>
      </p:sp>
    </p:spTree>
    <p:extLst>
      <p:ext uri="{BB962C8B-B14F-4D97-AF65-F5344CB8AC3E}">
        <p14:creationId xmlns:p14="http://schemas.microsoft.com/office/powerpoint/2010/main" val="34277991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dsli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Point" hidden="1">
            <a:extLst>
              <a:ext uri="{FF2B5EF4-FFF2-40B4-BE49-F238E27FC236}">
                <a16:creationId xmlns:a16="http://schemas.microsoft.com/office/drawing/2014/main" id="{915929A0-ACD2-3C4F-842A-2D637A733E9E}"/>
              </a:ext>
            </a:extLst>
          </p:cNvPr>
          <p:cNvGrpSpPr/>
          <p:nvPr userDrawn="1"/>
        </p:nvGrpSpPr>
        <p:grpSpPr>
          <a:xfrm>
            <a:off x="5182506" y="616968"/>
            <a:ext cx="1456070" cy="1519469"/>
            <a:chOff x="5182506" y="616968"/>
            <a:chExt cx="1456070" cy="1519469"/>
          </a:xfrm>
        </p:grpSpPr>
        <p:sp>
          <p:nvSpPr>
            <p:cNvPr id="145" name="Oval 19">
              <a:extLst>
                <a:ext uri="{FF2B5EF4-FFF2-40B4-BE49-F238E27FC236}">
                  <a16:creationId xmlns:a16="http://schemas.microsoft.com/office/drawing/2014/main" id="{A8F57FA9-E6E1-225C-4006-FB3B08C6B11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5400000">
              <a:off x="6499097" y="1996958"/>
              <a:ext cx="141592" cy="1373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8" name="Freeform 23">
              <a:extLst>
                <a:ext uri="{FF2B5EF4-FFF2-40B4-BE49-F238E27FC236}">
                  <a16:creationId xmlns:a16="http://schemas.microsoft.com/office/drawing/2014/main" id="{9EE85474-1570-1586-7D5F-90B638526F2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184620" y="684594"/>
              <a:ext cx="1449729" cy="1314477"/>
            </a:xfrm>
            <a:custGeom>
              <a:avLst/>
              <a:gdLst>
                <a:gd name="T0" fmla="*/ 286 w 286"/>
                <a:gd name="T1" fmla="*/ 259 h 259"/>
                <a:gd name="T2" fmla="*/ 286 w 286"/>
                <a:gd name="T3" fmla="*/ 26 h 259"/>
                <a:gd name="T4" fmla="*/ 259 w 286"/>
                <a:gd name="T5" fmla="*/ 0 h 259"/>
                <a:gd name="T6" fmla="*/ 27 w 286"/>
                <a:gd name="T7" fmla="*/ 0 h 259"/>
                <a:gd name="T8" fmla="*/ 0 w 286"/>
                <a:gd name="T9" fmla="*/ 26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6" h="259">
                  <a:moveTo>
                    <a:pt x="286" y="259"/>
                  </a:moveTo>
                  <a:cubicBezTo>
                    <a:pt x="286" y="26"/>
                    <a:pt x="286" y="26"/>
                    <a:pt x="286" y="26"/>
                  </a:cubicBezTo>
                  <a:cubicBezTo>
                    <a:pt x="271" y="26"/>
                    <a:pt x="259" y="14"/>
                    <a:pt x="25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14"/>
                    <a:pt x="15" y="26"/>
                    <a:pt x="0" y="26"/>
                  </a:cubicBezTo>
                </a:path>
              </a:pathLst>
            </a:custGeom>
            <a:noFill/>
            <a:ln w="30163" cap="rnd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9" name="Sirkel">
              <a:extLst>
                <a:ext uri="{FF2B5EF4-FFF2-40B4-BE49-F238E27FC236}">
                  <a16:creationId xmlns:a16="http://schemas.microsoft.com/office/drawing/2014/main" id="{AD305B07-95DD-42FD-ADCE-53C6F201F68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182506" y="1994845"/>
              <a:ext cx="141592" cy="14159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0" name="Content" hidden="1">
            <a:extLst>
              <a:ext uri="{FF2B5EF4-FFF2-40B4-BE49-F238E27FC236}">
                <a16:creationId xmlns:a16="http://schemas.microsoft.com/office/drawing/2014/main" id="{8F9702AE-FF6B-6931-2BFD-87484437F1CD}"/>
              </a:ext>
            </a:extLst>
          </p:cNvPr>
          <p:cNvGrpSpPr/>
          <p:nvPr userDrawn="1"/>
        </p:nvGrpSpPr>
        <p:grpSpPr>
          <a:xfrm>
            <a:off x="2254347" y="1844668"/>
            <a:ext cx="2817056" cy="1588896"/>
            <a:chOff x="2254347" y="1844668"/>
            <a:chExt cx="2817056" cy="1588896"/>
          </a:xfrm>
        </p:grpSpPr>
        <p:sp>
          <p:nvSpPr>
            <p:cNvPr id="123" name="Dato">
              <a:extLst>
                <a:ext uri="{FF2B5EF4-FFF2-40B4-BE49-F238E27FC236}">
                  <a16:creationId xmlns:a16="http://schemas.microsoft.com/office/drawing/2014/main" id="{CB868069-EE01-C933-3ACC-76D2792A74A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54348" y="1844668"/>
              <a:ext cx="281705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0000" tIns="0" rIns="9000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b-NO" altLang="ru-RU" sz="1600" b="1" i="0" u="none" strike="noStrike" cap="none" normalizeH="0" baseline="0" dirty="0">
                  <a:ln>
                    <a:noFill/>
                  </a:ln>
                  <a:solidFill>
                    <a:schemeClr val="accent2"/>
                  </a:solidFill>
                  <a:effectLst/>
                  <a:cs typeface="Arial" panose="020B0604020202020204" pitchFamily="34" charset="0"/>
                </a:rPr>
                <a:t>Dato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124" name="Tittel">
              <a:extLst>
                <a:ext uri="{FF2B5EF4-FFF2-40B4-BE49-F238E27FC236}">
                  <a16:creationId xmlns:a16="http://schemas.microsoft.com/office/drawing/2014/main" id="{7C84415B-4A82-C339-D2CF-B21D98187237}"/>
                </a:ext>
              </a:extLst>
            </p:cNvPr>
            <p:cNvSpPr txBox="1"/>
            <p:nvPr userDrawn="1"/>
          </p:nvSpPr>
          <p:spPr>
            <a:xfrm>
              <a:off x="2254348" y="2090889"/>
              <a:ext cx="2817055" cy="246221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r"/>
              <a:r>
                <a:rPr lang="en-GB" sz="1600" dirty="0" err="1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Tittel</a:t>
              </a:r>
              <a:endParaRPr lang="en-GB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TextBox 71">
              <a:extLst>
                <a:ext uri="{FF2B5EF4-FFF2-40B4-BE49-F238E27FC236}">
                  <a16:creationId xmlns:a16="http://schemas.microsoft.com/office/drawing/2014/main" id="{1118FE2B-12D5-D770-B7C3-CAB436C3D417}"/>
                </a:ext>
              </a:extLst>
            </p:cNvPr>
            <p:cNvSpPr txBox="1"/>
            <p:nvPr userDrawn="1"/>
          </p:nvSpPr>
          <p:spPr>
            <a:xfrm>
              <a:off x="2254347" y="2417901"/>
              <a:ext cx="2817055" cy="1015663"/>
            </a:xfrm>
            <a:prstGeom prst="rect">
              <a:avLst/>
            </a:prstGeom>
            <a:noFill/>
          </p:spPr>
          <p:txBody>
            <a:bodyPr wrap="square" tIns="0" bIns="0" rtlCol="0">
              <a:noAutofit/>
            </a:bodyPr>
            <a:lstStyle/>
            <a:p>
              <a:pPr algn="r"/>
              <a:r>
                <a:rPr lang="en-GB" sz="1200" b="0" dirty="0" err="1">
                  <a:latin typeface="Arial" panose="020B0604020202020204" pitchFamily="34" charset="0"/>
                  <a:cs typeface="Arial" panose="020B0604020202020204" pitchFamily="34" charset="0"/>
                </a:rPr>
                <a:t>Tekst</a:t>
              </a:r>
              <a:endParaRPr lang="en-GB" sz="1200" b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1" name="Year" hidden="1">
            <a:extLst>
              <a:ext uri="{FF2B5EF4-FFF2-40B4-BE49-F238E27FC236}">
                <a16:creationId xmlns:a16="http://schemas.microsoft.com/office/drawing/2014/main" id="{803FA415-75D8-FEF8-A040-A0503F7A145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96424" y="292186"/>
            <a:ext cx="906720" cy="537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ru-RU" sz="1200" b="1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cs typeface="Arial" panose="020B0604020202020204" pitchFamily="34" charset="0"/>
              </a:rPr>
              <a:t>År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93" name="Startpoint" hidden="1">
            <a:extLst>
              <a:ext uri="{FF2B5EF4-FFF2-40B4-BE49-F238E27FC236}">
                <a16:creationId xmlns:a16="http://schemas.microsoft.com/office/drawing/2014/main" id="{A0055755-A9A4-2074-76EB-41932E5274E5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 rot="5400000">
            <a:off x="6401547" y="697204"/>
            <a:ext cx="324000" cy="32375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1" name="Continue" hidden="1">
            <a:extLst>
              <a:ext uri="{FF2B5EF4-FFF2-40B4-BE49-F238E27FC236}">
                <a16:creationId xmlns:a16="http://schemas.microsoft.com/office/drawing/2014/main" id="{EE438CC6-D308-71F9-D294-394F8B0024BB}"/>
              </a:ext>
            </a:extLst>
          </p:cNvPr>
          <p:cNvGrpSpPr/>
          <p:nvPr userDrawn="1"/>
        </p:nvGrpSpPr>
        <p:grpSpPr>
          <a:xfrm rot="5400000">
            <a:off x="5108229" y="6485624"/>
            <a:ext cx="1519469" cy="1384217"/>
            <a:chOff x="5006975" y="4008438"/>
            <a:chExt cx="1141413" cy="1039813"/>
          </a:xfrm>
        </p:grpSpPr>
        <p:sp>
          <p:nvSpPr>
            <p:cNvPr id="102" name="Freeform 23">
              <a:extLst>
                <a:ext uri="{FF2B5EF4-FFF2-40B4-BE49-F238E27FC236}">
                  <a16:creationId xmlns:a16="http://schemas.microsoft.com/office/drawing/2014/main" id="{BB3B2C43-239D-D188-E8CB-4552A7375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6975" y="4008438"/>
              <a:ext cx="1089025" cy="987425"/>
            </a:xfrm>
            <a:custGeom>
              <a:avLst/>
              <a:gdLst>
                <a:gd name="T0" fmla="*/ 286 w 286"/>
                <a:gd name="T1" fmla="*/ 259 h 259"/>
                <a:gd name="T2" fmla="*/ 286 w 286"/>
                <a:gd name="T3" fmla="*/ 26 h 259"/>
                <a:gd name="T4" fmla="*/ 259 w 286"/>
                <a:gd name="T5" fmla="*/ 0 h 259"/>
                <a:gd name="T6" fmla="*/ 27 w 286"/>
                <a:gd name="T7" fmla="*/ 0 h 259"/>
                <a:gd name="T8" fmla="*/ 0 w 286"/>
                <a:gd name="T9" fmla="*/ 26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6" h="259">
                  <a:moveTo>
                    <a:pt x="286" y="259"/>
                  </a:moveTo>
                  <a:cubicBezTo>
                    <a:pt x="286" y="26"/>
                    <a:pt x="286" y="26"/>
                    <a:pt x="286" y="26"/>
                  </a:cubicBezTo>
                  <a:cubicBezTo>
                    <a:pt x="271" y="26"/>
                    <a:pt x="259" y="14"/>
                    <a:pt x="25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14"/>
                    <a:pt x="15" y="26"/>
                    <a:pt x="0" y="26"/>
                  </a:cubicBezTo>
                </a:path>
              </a:pathLst>
            </a:custGeom>
            <a:noFill/>
            <a:ln w="30163" cap="rnd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" name="Oval 24">
              <a:extLst>
                <a:ext uri="{FF2B5EF4-FFF2-40B4-BE49-F238E27FC236}">
                  <a16:creationId xmlns:a16="http://schemas.microsoft.com/office/drawing/2014/main" id="{BC471BE5-B875-1214-E7DF-04B2788D62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2025" y="4941888"/>
              <a:ext cx="106363" cy="106363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1" name="TekstSylinder 160" hidden="1">
            <a:extLst>
              <a:ext uri="{FF2B5EF4-FFF2-40B4-BE49-F238E27FC236}">
                <a16:creationId xmlns:a16="http://schemas.microsoft.com/office/drawing/2014/main" id="{E1D231B6-EE8F-8738-D078-93C1FFA59D73}"/>
              </a:ext>
            </a:extLst>
          </p:cNvPr>
          <p:cNvSpPr txBox="1"/>
          <p:nvPr userDrawn="1"/>
        </p:nvSpPr>
        <p:spPr>
          <a:xfrm>
            <a:off x="326065" y="453656"/>
            <a:ext cx="253763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point</a:t>
            </a:r>
            <a:endParaRPr lang="nb-NO" dirty="0"/>
          </a:p>
          <a:p>
            <a:endParaRPr lang="nb-NO" dirty="0"/>
          </a:p>
          <a:p>
            <a:pPr marL="285750" indent="-285750">
              <a:buFontTx/>
              <a:buChar char="-"/>
            </a:pPr>
            <a:r>
              <a:rPr lang="nb-NO" dirty="0"/>
              <a:t>Hvis første, kopier år og sirkel</a:t>
            </a:r>
          </a:p>
          <a:p>
            <a:pPr marL="285750" indent="-285750">
              <a:buFontTx/>
              <a:buChar char="-"/>
            </a:pPr>
            <a:r>
              <a:rPr lang="nb-NO" dirty="0"/>
              <a:t>Kopier </a:t>
            </a:r>
            <a:r>
              <a:rPr lang="nb-NO" dirty="0" err="1"/>
              <a:t>point</a:t>
            </a:r>
            <a:r>
              <a:rPr lang="nb-NO" dirty="0"/>
              <a:t> og </a:t>
            </a:r>
            <a:r>
              <a:rPr lang="nb-NO" dirty="0" err="1"/>
              <a:t>content</a:t>
            </a:r>
            <a:r>
              <a:rPr lang="nb-NO" dirty="0"/>
              <a:t>.</a:t>
            </a:r>
          </a:p>
          <a:p>
            <a:pPr marL="285750" indent="-285750">
              <a:buFontTx/>
              <a:buChar char="-"/>
            </a:pPr>
            <a:endParaRPr lang="nb-NO" dirty="0"/>
          </a:p>
          <a:p>
            <a:pPr marL="285750" indent="-285750">
              <a:buFontTx/>
              <a:buChar char="-"/>
            </a:pPr>
            <a:endParaRPr lang="nb-NO" dirty="0"/>
          </a:p>
          <a:p>
            <a:pPr marL="285750" indent="-285750">
              <a:buFontTx/>
              <a:buChar char="-"/>
            </a:pPr>
            <a:r>
              <a:rPr lang="nb-NO" dirty="0"/>
              <a:t>Hvis mer enn 4, sett inn </a:t>
            </a:r>
            <a:r>
              <a:rPr lang="nb-NO" dirty="0" err="1"/>
              <a:t>continue</a:t>
            </a:r>
            <a:r>
              <a:rPr lang="nb-NO" dirty="0"/>
              <a:t>, og ny </a:t>
            </a:r>
            <a:r>
              <a:rPr lang="nb-NO" dirty="0" err="1"/>
              <a:t>shape</a:t>
            </a:r>
            <a:r>
              <a:rPr lang="nb-NO" dirty="0"/>
              <a:t> på neste side. Da er startpunkt noe annet enn hvis mindre enn 4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E1EA07A2-F151-1BE7-FFFE-6FD7A8B4B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14259" y="6272216"/>
            <a:ext cx="3959543" cy="254792"/>
          </a:xfrm>
        </p:spPr>
        <p:txBody>
          <a:bodyPr/>
          <a:lstStyle/>
          <a:p>
            <a:r>
              <a:rPr lang="nb-NO"/>
              <a:t>Tittel på presentasjon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ABE25C5B-E18B-DB40-2939-593F80639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8425" y="6276979"/>
            <a:ext cx="287336" cy="254792"/>
          </a:xfrm>
        </p:spPr>
        <p:txBody>
          <a:bodyPr/>
          <a:lstStyle/>
          <a:p>
            <a:fld id="{014433D3-DA9B-471A-9B93-9F9D805CC3C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0552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F18BCC2E-8857-ED7A-E9F3-56F8537D2150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26842" t="46184" b="4859"/>
          <a:stretch/>
        </p:blipFill>
        <p:spPr>
          <a:xfrm>
            <a:off x="-128338" y="1"/>
            <a:ext cx="1232033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C57D9A-090A-24A1-7A97-6D48F78FD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7826" y="1809750"/>
            <a:ext cx="4541836" cy="1668466"/>
          </a:xfrm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770555-C49D-6AE9-D93D-D3078D62E1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7826" y="3809208"/>
            <a:ext cx="4541836" cy="1253331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4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nb-NO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AE2CFBBE-D4B3-9AE5-67BE-29D6713B13B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15001" y="381000"/>
            <a:ext cx="6089650" cy="60960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nb-NO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FB066DB-1F8F-876F-1F14-10A6CEF09E8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2586" y="6139653"/>
            <a:ext cx="2655882" cy="393935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FE76B5A7-F756-B4B3-954D-840B8099A61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77826" y="363542"/>
            <a:ext cx="1638454" cy="36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4605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rund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AFF8D49D-CEDE-8792-2629-C009EF5FE3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C57D9A-090A-24A1-7A97-6D48F78FD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7826" y="1809750"/>
            <a:ext cx="4541836" cy="1668466"/>
          </a:xfrm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770555-C49D-6AE9-D93D-D3078D62E1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7826" y="3809208"/>
            <a:ext cx="4541836" cy="1253331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nb-NO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0D065CD5-DC81-F905-A3E7-76891880DD6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97198" y="0"/>
            <a:ext cx="6494802" cy="6100825"/>
          </a:xfrm>
          <a:custGeom>
            <a:avLst/>
            <a:gdLst>
              <a:gd name="connsiteX0" fmla="*/ 805075 w 6494802"/>
              <a:gd name="connsiteY0" fmla="*/ 0 h 6100825"/>
              <a:gd name="connsiteX1" fmla="*/ 6494802 w 6494802"/>
              <a:gd name="connsiteY1" fmla="*/ 0 h 6100825"/>
              <a:gd name="connsiteX2" fmla="*/ 6494802 w 6494802"/>
              <a:gd name="connsiteY2" fmla="*/ 4844967 h 6100825"/>
              <a:gd name="connsiteX3" fmla="*/ 6419307 w 6494802"/>
              <a:gd name="connsiteY3" fmla="*/ 4932869 h 6100825"/>
              <a:gd name="connsiteX4" fmla="*/ 3915221 w 6494802"/>
              <a:gd name="connsiteY4" fmla="*/ 6096036 h 6100825"/>
              <a:gd name="connsiteX5" fmla="*/ 3728002 w 6494802"/>
              <a:gd name="connsiteY5" fmla="*/ 6100825 h 6100825"/>
              <a:gd name="connsiteX6" fmla="*/ 3719162 w 6494802"/>
              <a:gd name="connsiteY6" fmla="*/ 6100825 h 6100825"/>
              <a:gd name="connsiteX7" fmla="*/ 3531943 w 6494802"/>
              <a:gd name="connsiteY7" fmla="*/ 6096036 h 6100825"/>
              <a:gd name="connsiteX8" fmla="*/ 4396 w 6494802"/>
              <a:gd name="connsiteY8" fmla="*/ 2527563 h 6100825"/>
              <a:gd name="connsiteX9" fmla="*/ 0 w 6494802"/>
              <a:gd name="connsiteY9" fmla="*/ 2351708 h 6100825"/>
              <a:gd name="connsiteX10" fmla="*/ 0 w 6494802"/>
              <a:gd name="connsiteY10" fmla="*/ 2315696 h 6100825"/>
              <a:gd name="connsiteX11" fmla="*/ 4396 w 6494802"/>
              <a:gd name="connsiteY11" fmla="*/ 2139841 h 6100825"/>
              <a:gd name="connsiteX12" fmla="*/ 699646 w 6494802"/>
              <a:gd name="connsiteY12" fmla="*/ 134478 h 610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494802" h="6100825">
                <a:moveTo>
                  <a:pt x="805075" y="0"/>
                </a:moveTo>
                <a:lnTo>
                  <a:pt x="6494802" y="0"/>
                </a:lnTo>
                <a:lnTo>
                  <a:pt x="6494802" y="4844967"/>
                </a:lnTo>
                <a:lnTo>
                  <a:pt x="6419307" y="4932869"/>
                </a:lnTo>
                <a:cubicBezTo>
                  <a:pt x="5782161" y="5608895"/>
                  <a:pt x="4899057" y="6045587"/>
                  <a:pt x="3915221" y="6096036"/>
                </a:cubicBezTo>
                <a:lnTo>
                  <a:pt x="3728002" y="6100825"/>
                </a:lnTo>
                <a:lnTo>
                  <a:pt x="3719162" y="6100825"/>
                </a:lnTo>
                <a:lnTo>
                  <a:pt x="3531943" y="6096036"/>
                </a:lnTo>
                <a:cubicBezTo>
                  <a:pt x="1627746" y="5998393"/>
                  <a:pt x="100919" y="4453845"/>
                  <a:pt x="4396" y="2527563"/>
                </a:cubicBezTo>
                <a:lnTo>
                  <a:pt x="0" y="2351708"/>
                </a:lnTo>
                <a:lnTo>
                  <a:pt x="0" y="2315696"/>
                </a:lnTo>
                <a:lnTo>
                  <a:pt x="4396" y="2139841"/>
                </a:lnTo>
                <a:cubicBezTo>
                  <a:pt x="41799" y="1393409"/>
                  <a:pt x="293971" y="704295"/>
                  <a:pt x="699646" y="134478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423AD6A-64B3-5B47-F3D9-2C3367A2B0D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2586" y="6139653"/>
            <a:ext cx="2655882" cy="393935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5504F8A-959E-CFFB-2567-61027C1C180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77826" y="363542"/>
            <a:ext cx="1638454" cy="36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4813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llustrasj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57D9A-090A-24A1-7A97-6D48F78FD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7826" y="1809750"/>
            <a:ext cx="4541836" cy="1668466"/>
          </a:xfrm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770555-C49D-6AE9-D93D-D3078D62E1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7826" y="3809208"/>
            <a:ext cx="4541836" cy="1253331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nb-NO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79D9557-7A75-5678-E95A-46963FA9F2C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21300" y="0"/>
            <a:ext cx="6870700" cy="6858000"/>
          </a:xfrm>
          <a:noFill/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nb-NO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E07F159-12A6-77AC-AB33-7231EFD984F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82586" y="6139653"/>
            <a:ext cx="2655882" cy="393935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5FB3C0B9-885E-B40F-D27A-0B1681EAE16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77826" y="363542"/>
            <a:ext cx="1638454" cy="36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1290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B7240-4456-5EAE-6B5C-6EDE7F55E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6829" y="1597197"/>
            <a:ext cx="4328932" cy="3404960"/>
          </a:xfrm>
        </p:spPr>
        <p:txBody>
          <a:bodyPr anchor="ctr"/>
          <a:lstStyle>
            <a:lvl1pPr>
              <a:lnSpc>
                <a:spcPct val="105000"/>
              </a:lnSpc>
              <a:defRPr sz="3400" b="1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110F9E-B2A2-489A-16EF-CECCA44FD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Tittel på presentasjon</a:t>
            </a:r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A192A6-1E95-6448-40F1-C2E1BFF86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4433D3-DA9B-471A-9B93-9F9D805CC3CB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92FA76-FAE6-D998-A051-33C8AAB0127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6845301" cy="6858000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50482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innh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B7240-4456-5EAE-6B5C-6EDE7F55E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938" y="1282700"/>
            <a:ext cx="4754562" cy="1125209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0D39E9-1651-0C81-744E-3CA2F8A71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938" y="2786527"/>
            <a:ext cx="4754562" cy="278877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110F9E-B2A2-489A-16EF-CECCA44FD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Tittel på presentasjon</a:t>
            </a:r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A192A6-1E95-6448-40F1-C2E1BFF86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4433D3-DA9B-471A-9B93-9F9D805CC3CB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608EC2B-B10B-477B-30D7-0A7C1FAD550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07101" y="368300"/>
            <a:ext cx="5795963" cy="5778500"/>
          </a:xfrm>
          <a:prstGeom prst="rect">
            <a:avLst/>
          </a:prstGeom>
          <a:solidFill>
            <a:schemeClr val="lt1"/>
          </a:solidFill>
        </p:spPr>
        <p:txBody>
          <a:bodyPr lIns="0" tIns="0" rIns="0" bIns="0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26798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liggende innh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B7240-4456-5EAE-6B5C-6EDE7F55E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937" y="593095"/>
            <a:ext cx="11426823" cy="600705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110F9E-B2A2-489A-16EF-CECCA44FD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Tittel på presentasjon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A192A6-1E95-6448-40F1-C2E1BFF86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433D3-DA9B-471A-9B93-9F9D805CC3CB}" type="slidenum">
              <a:rPr lang="nb-NO" smtClean="0"/>
              <a:t>‹#›</a:t>
            </a:fld>
            <a:endParaRPr lang="nb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85A5CE-9161-72C8-9450-033895A2C26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8938" y="1536700"/>
            <a:ext cx="11414125" cy="4610100"/>
          </a:xfrm>
          <a:prstGeom prst="rect">
            <a:avLst/>
          </a:prstGeom>
          <a:solidFill>
            <a:schemeClr val="lt1"/>
          </a:solidFill>
        </p:spPr>
        <p:txBody>
          <a:bodyPr lIns="0" tIns="0" rIns="0" bIns="0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502244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110F9E-B2A2-489A-16EF-CECCA44FD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Tittel på presentasjon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A192A6-1E95-6448-40F1-C2E1BFF86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433D3-DA9B-471A-9B93-9F9D805CC3CB}" type="slidenum">
              <a:rPr lang="nb-NO" smtClean="0"/>
              <a:t>‹#›</a:t>
            </a:fld>
            <a:endParaRPr lang="nb-NO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6A95C871-5697-44F6-8AF4-0523F3FB9D3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1886" y="391886"/>
            <a:ext cx="11423875" cy="5805714"/>
          </a:xfrm>
          <a:prstGeom prst="rect">
            <a:avLst/>
          </a:prstGeom>
          <a:solidFill>
            <a:schemeClr val="lt1"/>
          </a:solidFill>
        </p:spPr>
        <p:txBody>
          <a:bodyPr lIns="0" tIns="0" rIns="0" bIns="0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09826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llustrasjon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57D9A-090A-24A1-7A97-6D48F78FD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7826" y="1809750"/>
            <a:ext cx="4541836" cy="1668466"/>
          </a:xfrm>
        </p:spPr>
        <p:txBody>
          <a:bodyPr anchor="b"/>
          <a:lstStyle>
            <a:lvl1pPr algn="l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770555-C49D-6AE9-D93D-D3078D62E1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7826" y="3809208"/>
            <a:ext cx="4541836" cy="1253331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01DD98EC-7C3A-0871-F80A-A69572C948C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82586" y="6139653"/>
            <a:ext cx="2655889" cy="393935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79D9557-7A75-5678-E95A-46963FA9F2C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21300" y="0"/>
            <a:ext cx="6870700" cy="6858000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2E564EA-95A9-3C0D-0927-344439F6190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78808" y="363542"/>
            <a:ext cx="1638456" cy="36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8127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BB2F107-F10E-C40F-1EA3-C16441EB9D3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91887" y="391886"/>
            <a:ext cx="5588000" cy="5805714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110F9E-B2A2-489A-16EF-CECCA44FD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Tittel på presentasjon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A192A6-1E95-6448-40F1-C2E1BFF86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433D3-DA9B-471A-9B93-9F9D805CC3CB}" type="slidenum">
              <a:rPr lang="nb-NO" smtClean="0"/>
              <a:t>‹#›</a:t>
            </a:fld>
            <a:endParaRPr lang="nb-NO"/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A8ACC0F8-97AF-6B29-0C7A-D40CB9BD756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27761" y="391886"/>
            <a:ext cx="5588000" cy="5805714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124614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BB2F107-F10E-C40F-1EA3-C16441EB9D3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91887" y="1698170"/>
            <a:ext cx="5588000" cy="4499429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110F9E-B2A2-489A-16EF-CECCA44FD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Tittel på presentasjon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A192A6-1E95-6448-40F1-C2E1BFF86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433D3-DA9B-471A-9B93-9F9D805CC3CB}" type="slidenum">
              <a:rPr lang="nb-NO" smtClean="0"/>
              <a:t>‹#›</a:t>
            </a:fld>
            <a:endParaRPr lang="nb-NO"/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A8ACC0F8-97AF-6B29-0C7A-D40CB9BD756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27761" y="1698170"/>
            <a:ext cx="5588000" cy="4499429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nb-NO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A4AE543-D3F6-A8F5-89C3-648F08507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937" y="593095"/>
            <a:ext cx="11426823" cy="600705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325415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itat"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8BC9E-3621-5C2E-9EFA-311DBB621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9352" y="1306285"/>
            <a:ext cx="7893505" cy="2365829"/>
          </a:xfrm>
        </p:spPr>
        <p:txBody>
          <a:bodyPr anchor="t"/>
          <a:lstStyle>
            <a:lvl1pPr>
              <a:lnSpc>
                <a:spcPct val="101000"/>
              </a:lnSpc>
              <a:defRPr sz="38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ECEF2-9C57-ACFB-2BEA-45E76586D9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27086" y="3805691"/>
            <a:ext cx="7893505" cy="1500187"/>
          </a:xfrm>
        </p:spPr>
        <p:txBody>
          <a:bodyPr/>
          <a:lstStyle>
            <a:lvl1pPr marL="0" indent="0">
              <a:buNone/>
              <a:defRPr sz="20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4504DB-27D3-792A-1E54-BC9AE4794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Tittel på presentasjon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DC0E8E-F99A-AC07-596A-246DCDE64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433D3-DA9B-471A-9B93-9F9D805CC3CB}" type="slidenum">
              <a:rPr lang="nb-NO" smtClean="0"/>
              <a:t>‹#›</a:t>
            </a:fld>
            <a:endParaRPr lang="nb-NO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E4F548F-4B8F-A7A9-9666-A650C385A3B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759176" y="1269543"/>
            <a:ext cx="511632" cy="51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0400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useslide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F871BAF4-2D72-2492-E7BD-8D5E3C360C48}"/>
              </a:ext>
            </a:extLst>
          </p:cNvPr>
          <p:cNvSpPr/>
          <p:nvPr userDrawn="1"/>
        </p:nvSpPr>
        <p:spPr>
          <a:xfrm rot="1555211">
            <a:off x="-1362092" y="1226916"/>
            <a:ext cx="11175208" cy="682054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55E9750-9090-B2CC-735A-EAD557A61A76}"/>
              </a:ext>
            </a:extLst>
          </p:cNvPr>
          <p:cNvSpPr/>
          <p:nvPr userDrawn="1"/>
        </p:nvSpPr>
        <p:spPr>
          <a:xfrm>
            <a:off x="6166220" y="-1359011"/>
            <a:ext cx="7464081" cy="455554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5E29D2-81B4-F4C4-D95C-92F42B0AF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5514" y="3219449"/>
            <a:ext cx="5512616" cy="623502"/>
          </a:xfrm>
        </p:spPr>
        <p:txBody>
          <a:bodyPr/>
          <a:lstStyle>
            <a:lvl1pPr>
              <a:defRPr sz="3400" b="1" spc="-30" baseline="0">
                <a:solidFill>
                  <a:schemeClr val="tx2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61195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auseslide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8C90C883-4E11-C4AC-F86F-D9CE6BD09309}"/>
              </a:ext>
            </a:extLst>
          </p:cNvPr>
          <p:cNvSpPr/>
          <p:nvPr userDrawn="1"/>
        </p:nvSpPr>
        <p:spPr>
          <a:xfrm rot="1555211">
            <a:off x="-1362092" y="1226916"/>
            <a:ext cx="11175208" cy="682054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913CE02-782C-98EE-5D5B-07477C4B66BD}"/>
              </a:ext>
            </a:extLst>
          </p:cNvPr>
          <p:cNvSpPr/>
          <p:nvPr userDrawn="1"/>
        </p:nvSpPr>
        <p:spPr>
          <a:xfrm>
            <a:off x="6166220" y="-1359011"/>
            <a:ext cx="7464081" cy="455554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5E29D2-81B4-F4C4-D95C-92F42B0AF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5514" y="3219449"/>
            <a:ext cx="5512616" cy="623502"/>
          </a:xfrm>
        </p:spPr>
        <p:txBody>
          <a:bodyPr/>
          <a:lstStyle>
            <a:lvl1pPr>
              <a:defRPr sz="3400" b="1" spc="-30" baseline="0">
                <a:solidFill>
                  <a:schemeClr val="tx2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64828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39B449F-70CF-4B69-D67E-2A843EF3B9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4606FB-4D4B-1AFC-E800-BE4DD79CD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4188" y="2481659"/>
            <a:ext cx="3761709" cy="1945482"/>
          </a:xfrm>
        </p:spPr>
        <p:txBody>
          <a:bodyPr anchor="ctr"/>
          <a:lstStyle>
            <a:lvl1pPr>
              <a:lnSpc>
                <a:spcPct val="101000"/>
              </a:lnSpc>
              <a:defRPr sz="3400" b="1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496452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1B507A03-F20F-DE9E-9EC6-62DDBBED7B33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</p:spPr>
        <p:txBody>
          <a:bodyPr lIns="0" tIns="0" rIns="0" bIns="0"/>
          <a:lstStyle>
            <a:lvl1pPr>
              <a:tabLst>
                <a:tab pos="1346200" algn="l"/>
              </a:tabLst>
              <a:defRPr>
                <a:solidFill>
                  <a:schemeClr val="lt1"/>
                </a:solidFill>
              </a:defRPr>
            </a:lvl1pPr>
          </a:lstStyle>
          <a:p>
            <a:r>
              <a:rPr lang="nb-NO"/>
              <a:t>media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4606FB-4D4B-1AFC-E800-BE4DD79CD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4188" y="2481659"/>
            <a:ext cx="3761709" cy="1945482"/>
          </a:xfrm>
        </p:spPr>
        <p:txBody>
          <a:bodyPr anchor="ctr"/>
          <a:lstStyle>
            <a:lvl1pPr>
              <a:lnSpc>
                <a:spcPct val="101000"/>
              </a:lnSpc>
              <a:defRPr sz="3400" b="1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271243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0F088761-0931-79A0-AEDB-7CA17787C408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27487" t="46246" b="471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518C1F-6B1A-4641-3DA8-E31C15E76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2160589"/>
            <a:ext cx="5105400" cy="1552574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6D363041-B2C0-97F1-E93D-93B29ED3043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55075" y="5641975"/>
            <a:ext cx="2968718" cy="84454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B57B1EC-C4AA-EE6D-ED59-93E0453A5EA9}"/>
              </a:ext>
            </a:extLst>
          </p:cNvPr>
          <p:cNvSpPr txBox="1"/>
          <p:nvPr userDrawn="1"/>
        </p:nvSpPr>
        <p:spPr>
          <a:xfrm>
            <a:off x="10764257" y="283240"/>
            <a:ext cx="2033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ukom.no</a:t>
            </a:r>
            <a:endParaRPr lang="nb-NO" b="1" dirty="0">
              <a:solidFill>
                <a:schemeClr val="bg1"/>
              </a:solidFill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A23E899-9825-9B05-6A46-40C984D68E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52600" y="4021931"/>
            <a:ext cx="5105400" cy="372269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r>
              <a:rPr lang="nb-NO" dirty="0"/>
              <a:t>, epost@ukom.no / 99 88 77 66</a:t>
            </a:r>
          </a:p>
        </p:txBody>
      </p:sp>
    </p:spTree>
    <p:extLst>
      <p:ext uri="{BB962C8B-B14F-4D97-AF65-F5344CB8AC3E}">
        <p14:creationId xmlns:p14="http://schemas.microsoft.com/office/powerpoint/2010/main" val="2761709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B7240-4456-5EAE-6B5C-6EDE7F55E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0D39E9-1651-0C81-744E-3CA2F8A719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110F9E-B2A2-489A-16EF-CECCA44FD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Tittel på presentasjon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A192A6-1E95-6448-40F1-C2E1BFF86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433D3-DA9B-471A-9B93-9F9D805CC3CB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2148774-BE48-A05F-3941-22C308FEDB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60538" y="850899"/>
            <a:ext cx="8651446" cy="394493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accent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27600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B7240-4456-5EAE-6B5C-6EDE7F55E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0D39E9-1651-0C81-744E-3CA2F8A71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0538" y="2439987"/>
            <a:ext cx="4106862" cy="3154697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110F9E-B2A2-489A-16EF-CECCA44FD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Tittel på presentasjon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A192A6-1E95-6448-40F1-C2E1BFF86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433D3-DA9B-471A-9B93-9F9D805CC3CB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2148774-BE48-A05F-3941-22C308FEDB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60538" y="850899"/>
            <a:ext cx="8651446" cy="394493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accent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CA7458B-EBE6-A73B-D874-1146A4D9377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305122" y="2439986"/>
            <a:ext cx="4106862" cy="3154697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524518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B7240-4456-5EAE-6B5C-6EDE7F55E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938" y="1282700"/>
            <a:ext cx="4754562" cy="1125209"/>
          </a:xfrm>
        </p:spPr>
        <p:txBody>
          <a:bodyPr anchor="b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0D39E9-1651-0C81-744E-3CA2F8A71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938" y="2786527"/>
            <a:ext cx="4754562" cy="278877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110F9E-B2A2-489A-16EF-CECCA44FD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Tittel på presentasjon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A192A6-1E95-6448-40F1-C2E1BFF86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433D3-DA9B-471A-9B93-9F9D805CC3CB}" type="slidenum">
              <a:rPr lang="nb-NO" smtClean="0"/>
              <a:t>‹#›</a:t>
            </a:fld>
            <a:endParaRPr lang="nb-NO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7AB506E-8315-429C-D5BC-24202D6D811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07101" y="368300"/>
            <a:ext cx="5795963" cy="57785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706257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liggende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B7240-4456-5EAE-6B5C-6EDE7F55E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937" y="593095"/>
            <a:ext cx="11426823" cy="600705"/>
          </a:xfrm>
        </p:spPr>
        <p:txBody>
          <a:bodyPr anchor="b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110F9E-B2A2-489A-16EF-CECCA44FD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Tittel på presentasjon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A192A6-1E95-6448-40F1-C2E1BFF86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433D3-DA9B-471A-9B93-9F9D805CC3CB}" type="slidenum">
              <a:rPr lang="nb-NO" smtClean="0"/>
              <a:t>‹#›</a:t>
            </a:fld>
            <a:endParaRPr lang="nb-NO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BB2F107-F10E-C40F-1EA3-C16441EB9D3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88938" y="1536700"/>
            <a:ext cx="11414125" cy="46101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897552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B7240-4456-5EAE-6B5C-6EDE7F55E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6829" y="1597197"/>
            <a:ext cx="4328932" cy="3404960"/>
          </a:xfrm>
        </p:spPr>
        <p:txBody>
          <a:bodyPr anchor="ctr"/>
          <a:lstStyle>
            <a:lvl1pPr>
              <a:lnSpc>
                <a:spcPct val="105000"/>
              </a:lnSpc>
              <a:defRPr sz="3400" b="1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110F9E-B2A2-489A-16EF-CECCA44FD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Tittel på presentasjon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A192A6-1E95-6448-40F1-C2E1BFF86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433D3-DA9B-471A-9B93-9F9D805CC3CB}" type="slidenum">
              <a:rPr lang="nb-NO" smtClean="0"/>
              <a:t>‹#›</a:t>
            </a:fld>
            <a:endParaRPr lang="nb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95461E-D756-5EAD-B394-66D96DF0DF3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6845301" cy="6858000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996562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innhold høyre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B7240-4456-5EAE-6B5C-6EDE7F55E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6115" y="972457"/>
            <a:ext cx="4079646" cy="1370808"/>
          </a:xfrm>
        </p:spPr>
        <p:txBody>
          <a:bodyPr anchor="b"/>
          <a:lstStyle>
            <a:lvl1pPr>
              <a:lnSpc>
                <a:spcPct val="105000"/>
              </a:lnSpc>
              <a:defRPr sz="3400" b="1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110F9E-B2A2-489A-16EF-CECCA44FD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Tittel på presentasjon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A192A6-1E95-6448-40F1-C2E1BFF86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433D3-DA9B-471A-9B93-9F9D805CC3CB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4C84900-CF36-D7C9-24D8-FD07DA9756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36115" y="2758167"/>
            <a:ext cx="4079646" cy="297497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B11BE8-E996-3BC3-86C5-A29FBD1F678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6845301" cy="6858000"/>
          </a:xfrm>
          <a:prstGeom prst="rect">
            <a:avLst/>
          </a:prstGeom>
          <a:solidFill>
            <a:schemeClr val="lt1"/>
          </a:solid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282382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image" Target="../media/image10.svg"/><Relationship Id="rId2" Type="http://schemas.openxmlformats.org/officeDocument/2006/relationships/slideLayout" Target="../slideLayouts/slideLayout2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054693-1161-CAD2-0932-FA3A62D76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5300" y="1330326"/>
            <a:ext cx="8651446" cy="58497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Dette er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overskrift</a:t>
            </a:r>
            <a:endParaRPr lang="nb-N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D0A3DD-6694-8671-8D46-6BD71FF762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60538" y="2439987"/>
            <a:ext cx="8651446" cy="315469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 </a:t>
            </a:r>
          </a:p>
          <a:p>
            <a:pPr lvl="0"/>
            <a:r>
              <a:rPr lang="en-US" dirty="0" err="1"/>
              <a:t>hfdhfd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C91A9-9369-74A5-F797-3CA258AB68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14259" y="6272216"/>
            <a:ext cx="3959543" cy="25479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400">
                <a:solidFill>
                  <a:schemeClr val="accent2"/>
                </a:solidFill>
              </a:defRPr>
            </a:lvl1pPr>
          </a:lstStyle>
          <a:p>
            <a:r>
              <a:rPr lang="nb-NO"/>
              <a:t>Tittel på presentasjon</a:t>
            </a:r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463CA-9594-02C3-0E9C-48F198809F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28425" y="6276979"/>
            <a:ext cx="287336" cy="25479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400" b="1">
                <a:solidFill>
                  <a:schemeClr val="accent2"/>
                </a:solidFill>
              </a:defRPr>
            </a:lvl1pPr>
          </a:lstStyle>
          <a:p>
            <a:fld id="{014433D3-DA9B-471A-9B93-9F9D805CC3CB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9098513-2CCC-DDD4-F869-A5CDA291BB2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/>
        </p:blipFill>
        <p:spPr>
          <a:xfrm>
            <a:off x="376847" y="6284120"/>
            <a:ext cx="1015575" cy="22877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61C570A-065C-98D6-639B-8AA8ADFF63B7}"/>
              </a:ext>
            </a:extLst>
          </p:cNvPr>
          <p:cNvCxnSpPr>
            <a:cxnSpLocks/>
          </p:cNvCxnSpPr>
          <p:nvPr userDrawn="1"/>
        </p:nvCxnSpPr>
        <p:spPr>
          <a:xfrm>
            <a:off x="11494290" y="6358295"/>
            <a:ext cx="2383" cy="161746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2605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51" r:id="rId13"/>
    <p:sldLayoutId id="2147483652" r:id="rId14"/>
    <p:sldLayoutId id="2147483670" r:id="rId15"/>
    <p:sldLayoutId id="2147483653" r:id="rId16"/>
    <p:sldLayoutId id="2147483693" r:id="rId17"/>
    <p:sldLayoutId id="2147483690" r:id="rId18"/>
    <p:sldLayoutId id="2147483691" r:id="rId19"/>
    <p:sldLayoutId id="2147483692" r:id="rId20"/>
    <p:sldLayoutId id="2147483654" r:id="rId21"/>
    <p:sldLayoutId id="2147483695" r:id="rId2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101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1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1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1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1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054693-1161-CAD2-0932-FA3A62D76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5300" y="1330326"/>
            <a:ext cx="8651446" cy="58497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Dette er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overskrift</a:t>
            </a:r>
            <a:endParaRPr lang="nb-N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D0A3DD-6694-8671-8D46-6BD71FF762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60538" y="2439987"/>
            <a:ext cx="8651446" cy="315469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 </a:t>
            </a:r>
          </a:p>
          <a:p>
            <a:pPr lvl="0"/>
            <a:r>
              <a:rPr lang="en-US" dirty="0" err="1"/>
              <a:t>hfdhfd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C91A9-9369-74A5-F797-3CA258AB68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14259" y="6272216"/>
            <a:ext cx="3959543" cy="25479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nb-NO"/>
              <a:t>Tittel på presentasjon</a:t>
            </a:r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463CA-9594-02C3-0E9C-48F198809F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28425" y="6276979"/>
            <a:ext cx="287336" cy="25479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fld id="{014433D3-DA9B-471A-9B93-9F9D805CC3CB}" type="slidenum">
              <a:rPr lang="nb-NO" smtClean="0"/>
              <a:pPr/>
              <a:t>‹#›</a:t>
            </a:fld>
            <a:endParaRPr lang="nb-NO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61C570A-065C-98D6-639B-8AA8ADFF63B7}"/>
              </a:ext>
            </a:extLst>
          </p:cNvPr>
          <p:cNvCxnSpPr>
            <a:cxnSpLocks/>
          </p:cNvCxnSpPr>
          <p:nvPr userDrawn="1"/>
        </p:nvCxnSpPr>
        <p:spPr>
          <a:xfrm>
            <a:off x="11494290" y="6358295"/>
            <a:ext cx="2383" cy="16174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phic 9">
            <a:extLst>
              <a:ext uri="{FF2B5EF4-FFF2-40B4-BE49-F238E27FC236}">
                <a16:creationId xmlns:a16="http://schemas.microsoft.com/office/drawing/2014/main" id="{563AB9A7-1F28-3697-BC97-8499FF09E0B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376239" y="6284120"/>
            <a:ext cx="1015576" cy="22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563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9" r:id="rId4"/>
    <p:sldLayoutId id="2147483677" r:id="rId5"/>
    <p:sldLayoutId id="2147483678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9" r:id="rId12"/>
    <p:sldLayoutId id="2147483687" r:id="rId13"/>
    <p:sldLayoutId id="2147483694" r:id="rId14"/>
    <p:sldLayoutId id="2147483688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101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1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1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1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1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6C8AC-1182-A02B-38AC-782F7F39E3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7825" y="1809750"/>
            <a:ext cx="4949549" cy="1668466"/>
          </a:xfrm>
        </p:spPr>
        <p:txBody>
          <a:bodyPr/>
          <a:lstStyle/>
          <a:p>
            <a:r>
              <a:rPr lang="nb-NO" b="1" dirty="0"/>
              <a:t>Når helheten glipper</a:t>
            </a:r>
            <a:br>
              <a:rPr lang="nb-NO" dirty="0"/>
            </a:br>
            <a:r>
              <a:rPr lang="nb-NO" sz="2400" dirty="0"/>
              <a:t>Manglende kontinuitet i preoperative forløp</a:t>
            </a:r>
            <a:br>
              <a:rPr lang="nb-NO" dirty="0"/>
            </a:br>
            <a:endParaRPr lang="nb-NO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31AB71-A98A-1FA5-F2FF-960451A8F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7826" y="3809208"/>
            <a:ext cx="4949548" cy="1484687"/>
          </a:xfrm>
        </p:spPr>
        <p:txBody>
          <a:bodyPr/>
          <a:lstStyle/>
          <a:p>
            <a:r>
              <a:rPr lang="nb-NO" dirty="0"/>
              <a:t>Læringsmateriale:</a:t>
            </a:r>
          </a:p>
          <a:p>
            <a:endParaRPr lang="nb-NO" dirty="0"/>
          </a:p>
          <a:p>
            <a:r>
              <a:rPr lang="nb-NO" dirty="0"/>
              <a:t>6. Felles forståelse for tilegnelse av journalopplysninger</a:t>
            </a:r>
          </a:p>
          <a:p>
            <a:endParaRPr lang="nb-NO" sz="1600" dirty="0"/>
          </a:p>
          <a:p>
            <a:r>
              <a:rPr lang="nb-NO" sz="1600" dirty="0"/>
              <a:t>Alle foto: </a:t>
            </a:r>
            <a:r>
              <a:rPr lang="nb-NO" sz="1600" dirty="0" err="1"/>
              <a:t>Shutterstock</a:t>
            </a:r>
            <a:endParaRPr lang="nb-NO" sz="1600" dirty="0"/>
          </a:p>
        </p:txBody>
      </p:sp>
      <p:pic>
        <p:nvPicPr>
          <p:cNvPr id="6" name="Plassholder for bilde 5">
            <a:extLst>
              <a:ext uri="{FF2B5EF4-FFF2-40B4-BE49-F238E27FC236}">
                <a16:creationId xmlns:a16="http://schemas.microsoft.com/office/drawing/2014/main" id="{8C7AC62F-CD8E-5174-43D7-C6F77F15F2E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96" r="21696"/>
          <a:stretch>
            <a:fillRect/>
          </a:stretch>
        </p:blipFill>
        <p:spPr>
          <a:prstGeom prst="rect">
            <a:avLst/>
          </a:prstGeom>
          <a:solidFill>
            <a:prstClr val="white">
              <a:lumMod val="85000"/>
            </a:prstClr>
          </a:solidFill>
        </p:spPr>
      </p:pic>
    </p:spTree>
    <p:extLst>
      <p:ext uri="{BB962C8B-B14F-4D97-AF65-F5344CB8AC3E}">
        <p14:creationId xmlns:p14="http://schemas.microsoft.com/office/powerpoint/2010/main" val="1884720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8C9F08A-B196-9D2D-7BDC-125F9E4F8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6115" y="439453"/>
            <a:ext cx="4079646" cy="1370808"/>
          </a:xfrm>
        </p:spPr>
        <p:txBody>
          <a:bodyPr anchor="b">
            <a:normAutofit/>
          </a:bodyPr>
          <a:lstStyle/>
          <a:p>
            <a:r>
              <a:rPr lang="nb-NO" sz="3200" dirty="0"/>
              <a:t>Journal som arbeidsverktøy</a:t>
            </a:r>
            <a:endParaRPr lang="nb-NO" sz="3100" dirty="0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DF8B7ED4-5ADF-0B60-4E2F-3EDF5694C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14259" y="6272216"/>
            <a:ext cx="3959543" cy="25479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nb-NO" dirty="0"/>
              <a:t>Læring- og refleksjonsmateriell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298CEE65-00E7-DBEE-FB9D-F06A96540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8425" y="6276979"/>
            <a:ext cx="287336" cy="254792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014433D3-DA9B-471A-9B93-9F9D805CC3CB}" type="slidenum">
              <a:rPr lang="nb-NO" smtClean="0"/>
              <a:pPr>
                <a:spcAft>
                  <a:spcPts val="600"/>
                </a:spcAft>
              </a:pPr>
              <a:t>2</a:t>
            </a:fld>
            <a:endParaRPr lang="nb-NO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A199B56B-EEC1-E16C-D3CD-8680E120ED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92447" y="1941512"/>
            <a:ext cx="4079646" cy="2974976"/>
          </a:xfrm>
        </p:spPr>
        <p:txBody>
          <a:bodyPr>
            <a:noAutofit/>
          </a:bodyPr>
          <a:lstStyle/>
          <a:p>
            <a:pPr marL="342900" indent="-342900"/>
            <a:r>
              <a:rPr lang="nb-NO" sz="1800" dirty="0"/>
              <a:t>Journalopplysninger om pasienten kan være tilgjengelige, uten at disse blir brukt</a:t>
            </a:r>
          </a:p>
          <a:p>
            <a:pPr marL="342900" lvl="0" indent="-342900"/>
            <a:endParaRPr lang="nb-NO" sz="1800" dirty="0"/>
          </a:p>
          <a:p>
            <a:pPr marL="342900" indent="-342900"/>
            <a:r>
              <a:rPr lang="nb-NO" sz="1800" dirty="0"/>
              <a:t>Tekniske barrierer: tungvint tilgang, mye gjentakelser av tekst, fragmenterte systemer</a:t>
            </a:r>
          </a:p>
          <a:p>
            <a:pPr marL="342900" lvl="0" indent="-342900"/>
            <a:endParaRPr lang="nb-NO" sz="1800" dirty="0"/>
          </a:p>
          <a:p>
            <a:pPr marL="342900" lvl="0" indent="-342900"/>
            <a:r>
              <a:rPr lang="nb-NO" sz="1800" dirty="0"/>
              <a:t>Kulturelle barrierer: Usikkerhet om når man har et rettmessig behov</a:t>
            </a:r>
          </a:p>
          <a:p>
            <a:pPr marL="342900" lvl="0" indent="-342900"/>
            <a:endParaRPr lang="nb-NO" sz="1800" dirty="0"/>
          </a:p>
          <a:p>
            <a:pPr marL="342900" indent="-342900"/>
            <a:r>
              <a:rPr lang="nb-NO" sz="1800" dirty="0"/>
              <a:t>Resultatet: Relevant og nødvendig informasjon blir liggende ulest</a:t>
            </a:r>
            <a:endParaRPr lang="nb-NO" sz="1800" dirty="0">
              <a:cs typeface="Arial"/>
            </a:endParaRPr>
          </a:p>
        </p:txBody>
      </p:sp>
      <p:pic>
        <p:nvPicPr>
          <p:cNvPr id="8" name="Plassholder for bilde 7">
            <a:extLst>
              <a:ext uri="{FF2B5EF4-FFF2-40B4-BE49-F238E27FC236}">
                <a16:creationId xmlns:a16="http://schemas.microsoft.com/office/drawing/2014/main" id="{250D3497-BA51-7444-D7E2-EEA514B3CD8F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8" r="16728"/>
          <a:stretch>
            <a:fillRect/>
          </a:stretch>
        </p:blipFill>
        <p:spPr>
          <a:prstGeom prst="rect">
            <a:avLst/>
          </a:prstGeom>
          <a:solidFill>
            <a:prstClr val="white"/>
          </a:solidFill>
        </p:spPr>
      </p:pic>
    </p:spTree>
    <p:extLst>
      <p:ext uri="{BB962C8B-B14F-4D97-AF65-F5344CB8AC3E}">
        <p14:creationId xmlns:p14="http://schemas.microsoft.com/office/powerpoint/2010/main" val="904955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036C53-6865-7E7E-E44E-B3692CE3D1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D3C5AE1-A3FC-C2D3-F361-92B84D8A6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7385" y="357261"/>
            <a:ext cx="4508376" cy="1189973"/>
          </a:xfrm>
        </p:spPr>
        <p:txBody>
          <a:bodyPr anchor="b">
            <a:normAutofit/>
          </a:bodyPr>
          <a:lstStyle/>
          <a:p>
            <a:pPr marL="342900" lvl="0" indent="-342900"/>
            <a:r>
              <a:rPr lang="nb-NO" sz="2400" dirty="0"/>
              <a:t>    Deling og tilgang til journalopplysninger når det er begrunnet i helsehjelp</a:t>
            </a:r>
          </a:p>
        </p:txBody>
      </p:sp>
      <p:sp>
        <p:nvSpPr>
          <p:cNvPr id="23" name="Footer Placeholder 2">
            <a:extLst>
              <a:ext uri="{FF2B5EF4-FFF2-40B4-BE49-F238E27FC236}">
                <a16:creationId xmlns:a16="http://schemas.microsoft.com/office/drawing/2014/main" id="{CAC046CB-2C2B-9924-BF6E-9C981922B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14259" y="6272216"/>
            <a:ext cx="3959543" cy="25479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nb-NO"/>
              <a:t>Læring- og refleksjonsmateriell</a:t>
            </a:r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14EFA42-4635-163F-7140-80DB6F55D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8425" y="6276979"/>
            <a:ext cx="287336" cy="254792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014433D3-DA9B-471A-9B93-9F9D805CC3CB}" type="slidenum">
              <a:rPr lang="nb-NO" smtClean="0"/>
              <a:pPr>
                <a:spcAft>
                  <a:spcPts val="600"/>
                </a:spcAft>
              </a:pPr>
              <a:t>3</a:t>
            </a:fld>
            <a:endParaRPr lang="nb-NO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E67F042B-A57A-D7AE-B991-04D97F622C8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14259" y="1997285"/>
            <a:ext cx="4401502" cy="4372253"/>
          </a:xfrm>
        </p:spPr>
        <p:txBody>
          <a:bodyPr>
            <a:normAutofit lnSpcReduction="10000"/>
          </a:bodyPr>
          <a:lstStyle/>
          <a:p>
            <a:pPr marL="342900" indent="-342900"/>
            <a:r>
              <a:rPr lang="nb-NO" sz="1800" dirty="0"/>
              <a:t>Helsepersonelloven § 45: Helsepersonell har plikt til å dele relevante og nødvendige helseopplysninger til andre som skal yte helsehjelp</a:t>
            </a:r>
          </a:p>
          <a:p>
            <a:pPr marL="342900" lvl="0" indent="-342900"/>
            <a:endParaRPr lang="nb-NO" sz="1800" dirty="0"/>
          </a:p>
          <a:p>
            <a:pPr marL="342900" lvl="0" indent="-342900"/>
            <a:r>
              <a:rPr lang="nb-NO" sz="1800" dirty="0"/>
              <a:t>Helsepersonelloven § 21a: Forbud mot å tilegne seg journalopplysninger uten at det er begrunnet i helsehjelp</a:t>
            </a:r>
          </a:p>
          <a:p>
            <a:pPr marL="342900" lvl="0" indent="-342900"/>
            <a:endParaRPr lang="nb-NO" sz="1800" dirty="0"/>
          </a:p>
          <a:p>
            <a:pPr marL="342900" indent="-342900"/>
            <a:r>
              <a:rPr lang="nb-NO" sz="1800" dirty="0"/>
              <a:t>Det kreves en felles forståelse for når en kan tilegne seg journalopplysninger</a:t>
            </a:r>
            <a:endParaRPr lang="nb-NO" sz="1800" dirty="0">
              <a:cs typeface="Arial"/>
            </a:endParaRPr>
          </a:p>
          <a:p>
            <a:pPr marL="342900" lvl="0" indent="-342900"/>
            <a:endParaRPr lang="nb-NO" sz="1800" dirty="0"/>
          </a:p>
          <a:p>
            <a:pPr marL="342900" lvl="0" indent="-342900"/>
            <a:r>
              <a:rPr lang="nb-NO" sz="1800" dirty="0"/>
              <a:t>Helsedirektoratets veileder beskriver hvordan virksomheter kan organisere bruk og tilgang i tråd med kravene</a:t>
            </a:r>
          </a:p>
        </p:txBody>
      </p:sp>
      <p:pic>
        <p:nvPicPr>
          <p:cNvPr id="9" name="Plassholder for bilde 8">
            <a:extLst>
              <a:ext uri="{FF2B5EF4-FFF2-40B4-BE49-F238E27FC236}">
                <a16:creationId xmlns:a16="http://schemas.microsoft.com/office/drawing/2014/main" id="{345196C4-DB62-0029-DA70-25DFF975565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8" r="16728"/>
          <a:stretch>
            <a:fillRect/>
          </a:stretch>
        </p:blipFill>
        <p:spPr>
          <a:prstGeom prst="rect">
            <a:avLst/>
          </a:prstGeom>
          <a:solidFill>
            <a:prstClr val="white"/>
          </a:solidFill>
        </p:spPr>
      </p:pic>
    </p:spTree>
    <p:extLst>
      <p:ext uri="{BB962C8B-B14F-4D97-AF65-F5344CB8AC3E}">
        <p14:creationId xmlns:p14="http://schemas.microsoft.com/office/powerpoint/2010/main" val="4323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5D18FB-4550-FFCD-7576-2F2B8FF2C8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9E635A7-5AC7-D739-B927-D2FBADCE49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60220" y="2405289"/>
            <a:ext cx="3231910" cy="708614"/>
          </a:xfrm>
        </p:spPr>
        <p:txBody>
          <a:bodyPr>
            <a:noAutofit/>
          </a:bodyPr>
          <a:lstStyle/>
          <a:p>
            <a:pPr>
              <a:lnSpc>
                <a:spcPct val="91000"/>
              </a:lnSpc>
              <a:spcAft>
                <a:spcPts val="600"/>
              </a:spcAft>
            </a:pPr>
            <a:r>
              <a:rPr lang="nb-NO" dirty="0"/>
              <a:t>Bjørn og Ingrid</a:t>
            </a:r>
            <a:r>
              <a:rPr lang="nb-NO"/>
              <a:t>: Tilgjengelig </a:t>
            </a:r>
            <a:r>
              <a:rPr lang="nb-NO" dirty="0"/>
              <a:t>informasjon ble ikke sammenstilt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D550A3A8-27B2-5671-D44F-14F63CBB6E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42025" y="1112875"/>
            <a:ext cx="5334000" cy="471878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Journalopplysninger om begges tilstand var tilgjengelig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nb-NO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b-NO" dirty="0"/>
              <a:t>Den ble ikke brukt som grunnlag for beslutninger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nb-NO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b-NO" dirty="0"/>
              <a:t>For Ingrid: Opplysninger fra fastlege, hjemmetjeneste, pårørende og lokalsykehus ble ikke hentet inn og vurdert helhetlig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nb-NO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b-NO" dirty="0"/>
              <a:t>For Bjørn: Tidligere vurderinger fanget ikke opp ryggens betydning for operasjonen</a:t>
            </a:r>
          </a:p>
        </p:txBody>
      </p:sp>
      <p:sp>
        <p:nvSpPr>
          <p:cNvPr id="4" name="Plassholder for lysbildenummer 3" hidden="1">
            <a:extLst>
              <a:ext uri="{FF2B5EF4-FFF2-40B4-BE49-F238E27FC236}">
                <a16:creationId xmlns:a16="http://schemas.microsoft.com/office/drawing/2014/main" id="{78305F2C-CF40-683D-C836-DB1605E8968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28425" y="6276979"/>
            <a:ext cx="287336" cy="254792"/>
          </a:xfrm>
        </p:spPr>
        <p:txBody>
          <a:bodyPr/>
          <a:lstStyle/>
          <a:p>
            <a:pPr>
              <a:spcAft>
                <a:spcPts val="600"/>
              </a:spcAft>
            </a:pPr>
            <a:fld id="{014433D3-DA9B-471A-9B93-9F9D805CC3CB}" type="slidenum">
              <a:rPr lang="nb-NO" smtClean="0"/>
              <a:pPr>
                <a:spcAft>
                  <a:spcPts val="600"/>
                </a:spcAft>
              </a:pPr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33057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C479CC-062E-BBD5-8378-EC2C616176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C16A468-47EB-26EB-C684-465D32D89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937" y="593095"/>
            <a:ext cx="11426823" cy="600705"/>
          </a:xfrm>
        </p:spPr>
        <p:txBody>
          <a:bodyPr anchor="b">
            <a:normAutofit/>
          </a:bodyPr>
          <a:lstStyle/>
          <a:p>
            <a:r>
              <a:rPr lang="nb-NO" dirty="0"/>
              <a:t>Spørsmål til refleksjon</a:t>
            </a:r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89510911-1FBA-54DE-FC67-76A94E5EA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14259" y="6272216"/>
            <a:ext cx="3959543" cy="25479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nb-NO"/>
              <a:t>Læring- og refleksjonsmateriell</a:t>
            </a:r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313C874-2B37-39A6-6817-139D42B9E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8425" y="6276979"/>
            <a:ext cx="287336" cy="254792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014433D3-DA9B-471A-9B93-9F9D805CC3CB}" type="slidenum">
              <a:rPr lang="nb-NO" smtClean="0"/>
              <a:pPr>
                <a:spcAft>
                  <a:spcPts val="600"/>
                </a:spcAft>
              </a:pPr>
              <a:t>5</a:t>
            </a:fld>
            <a:endParaRPr lang="nb-NO"/>
          </a:p>
        </p:txBody>
      </p:sp>
      <p:graphicFrame>
        <p:nvGraphicFramePr>
          <p:cNvPr id="14" name="Plassholder for innhold 4">
            <a:extLst>
              <a:ext uri="{FF2B5EF4-FFF2-40B4-BE49-F238E27FC236}">
                <a16:creationId xmlns:a16="http://schemas.microsoft.com/office/drawing/2014/main" id="{CD12C987-EE45-67AE-AC6F-345312C37B38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798572654"/>
              </p:ext>
            </p:extLst>
          </p:nvPr>
        </p:nvGraphicFramePr>
        <p:xfrm>
          <a:off x="388938" y="1536700"/>
          <a:ext cx="11414125" cy="4610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49424389"/>
      </p:ext>
    </p:extLst>
  </p:cSld>
  <p:clrMapOvr>
    <a:masterClrMapping/>
  </p:clrMapOvr>
</p:sld>
</file>

<file path=ppt/theme/theme1.xml><?xml version="1.0" encoding="utf-8"?>
<a:theme xmlns:a="http://schemas.openxmlformats.org/drawingml/2006/main" name="Ukom Lys">
  <a:themeElements>
    <a:clrScheme name="Custom 13">
      <a:dk1>
        <a:sysClr val="windowText" lastClr="000000"/>
      </a:dk1>
      <a:lt1>
        <a:sysClr val="window" lastClr="FFFFFF"/>
      </a:lt1>
      <a:dk2>
        <a:srgbClr val="162D4F"/>
      </a:dk2>
      <a:lt2>
        <a:srgbClr val="F5F2EE"/>
      </a:lt2>
      <a:accent1>
        <a:srgbClr val="162D4F"/>
      </a:accent1>
      <a:accent2>
        <a:srgbClr val="006AB4"/>
      </a:accent2>
      <a:accent3>
        <a:srgbClr val="CAEAFA"/>
      </a:accent3>
      <a:accent4>
        <a:srgbClr val="81CBD4"/>
      </a:accent4>
      <a:accent5>
        <a:srgbClr val="FFD5C1"/>
      </a:accent5>
      <a:accent6>
        <a:srgbClr val="DD5C4D"/>
      </a:accent6>
      <a:hlink>
        <a:srgbClr val="0563C1"/>
      </a:hlink>
      <a:folHlink>
        <a:srgbClr val="954F72"/>
      </a:folHlink>
    </a:clrScheme>
    <a:fontScheme name="Custom 3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3" id="{E562775D-E71F-564E-82F3-1C1EC8267367}" vid="{202E6B7E-D13C-9B41-B893-2B8346D98620}"/>
    </a:ext>
  </a:extLst>
</a:theme>
</file>

<file path=ppt/theme/theme2.xml><?xml version="1.0" encoding="utf-8"?>
<a:theme xmlns:a="http://schemas.openxmlformats.org/drawingml/2006/main" name="Ukom Mørk">
  <a:themeElements>
    <a:clrScheme name="Custom 13">
      <a:dk1>
        <a:sysClr val="windowText" lastClr="000000"/>
      </a:dk1>
      <a:lt1>
        <a:sysClr val="window" lastClr="FFFFFF"/>
      </a:lt1>
      <a:dk2>
        <a:srgbClr val="162D4F"/>
      </a:dk2>
      <a:lt2>
        <a:srgbClr val="F5F2EE"/>
      </a:lt2>
      <a:accent1>
        <a:srgbClr val="162D4F"/>
      </a:accent1>
      <a:accent2>
        <a:srgbClr val="006AB4"/>
      </a:accent2>
      <a:accent3>
        <a:srgbClr val="CAEAFA"/>
      </a:accent3>
      <a:accent4>
        <a:srgbClr val="81CBD4"/>
      </a:accent4>
      <a:accent5>
        <a:srgbClr val="FFD5C1"/>
      </a:accent5>
      <a:accent6>
        <a:srgbClr val="DD5C4D"/>
      </a:accent6>
      <a:hlink>
        <a:srgbClr val="0563C1"/>
      </a:hlink>
      <a:folHlink>
        <a:srgbClr val="954F72"/>
      </a:folHlink>
    </a:clrScheme>
    <a:fontScheme name="Custom 3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3" id="{E562775D-E71F-564E-82F3-1C1EC8267367}" vid="{99302A73-A9E3-F049-A36B-476434F87AF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3dbaa9f-c888-4dfc-a461-7ad446f50711">
      <Terms xmlns="http://schemas.microsoft.com/office/infopath/2007/PartnerControls"/>
    </lcf76f155ced4ddcb4097134ff3c332f>
    <TaxCatchAll xmlns="5e769e05-f90d-4928-a3e5-714dcc1289f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141A3C9F5ACA74FAAFBCE3E5C21C90F" ma:contentTypeVersion="11" ma:contentTypeDescription="Opprett et nytt dokument." ma:contentTypeScope="" ma:versionID="88c7a59abc24498696d247bbdc837773">
  <xsd:schema xmlns:xsd="http://www.w3.org/2001/XMLSchema" xmlns:xs="http://www.w3.org/2001/XMLSchema" xmlns:p="http://schemas.microsoft.com/office/2006/metadata/properties" xmlns:ns2="93dbaa9f-c888-4dfc-a461-7ad446f50711" xmlns:ns3="5e769e05-f90d-4928-a3e5-714dcc1289f4" targetNamespace="http://schemas.microsoft.com/office/2006/metadata/properties" ma:root="true" ma:fieldsID="cad3e200b3b4c258511895cf4777d021" ns2:_="" ns3:_="">
    <xsd:import namespace="93dbaa9f-c888-4dfc-a461-7ad446f50711"/>
    <xsd:import namespace="5e769e05-f90d-4928-a3e5-714dcc1289f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dbaa9f-c888-4dfc-a461-7ad446f507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Bildemerkelapper" ma:readOnly="false" ma:fieldId="{5cf76f15-5ced-4ddc-b409-7134ff3c332f}" ma:taxonomyMulti="true" ma:sspId="3ef1b091-1d93-48de-941a-7cde3b016fc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769e05-f90d-4928-a3e5-714dcc1289f4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650df91d-cde9-40e5-8fef-db3aa1fbbc6c}" ma:internalName="TaxCatchAll" ma:showField="CatchAllData" ma:web="5e769e05-f90d-4928-a3e5-714dcc1289f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2D2BA07-C796-4B7D-B1E5-D1EBCA66B42C}">
  <ds:schemaRefs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dcmitype/"/>
    <ds:schemaRef ds:uri="http://purl.org/dc/terms/"/>
    <ds:schemaRef ds:uri="http://schemas.microsoft.com/office/2006/metadata/properties"/>
    <ds:schemaRef ds:uri="http://schemas.openxmlformats.org/package/2006/metadata/core-properties"/>
    <ds:schemaRef ds:uri="5e769e05-f90d-4928-a3e5-714dcc1289f4"/>
    <ds:schemaRef ds:uri="93dbaa9f-c888-4dfc-a461-7ad446f50711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48EEDD9-5436-408C-88B1-DEDC791590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D9D3072-5A06-40C2-830E-758B900E25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dbaa9f-c888-4dfc-a461-7ad446f50711"/>
    <ds:schemaRef ds:uri="5e769e05-f90d-4928-a3e5-714dcc1289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d8c54a43-aece-4cf1-be99-a5d1952480d6}" enabled="0" method="" siteId="{d8c54a43-aece-4cf1-be99-a5d1952480d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Ukom_PPTMal_inklVeileder korrigert versjon</Template>
  <TotalTime>5924</TotalTime>
  <Words>614</Words>
  <Application>Microsoft Office PowerPoint</Application>
  <PresentationFormat>Widescreen</PresentationFormat>
  <Paragraphs>63</Paragraphs>
  <Slides>5</Slides>
  <Notes>5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5</vt:i4>
      </vt:variant>
    </vt:vector>
  </HeadingPairs>
  <TitlesOfParts>
    <vt:vector size="9" baseType="lpstr">
      <vt:lpstr>Arial</vt:lpstr>
      <vt:lpstr>Calibri</vt:lpstr>
      <vt:lpstr>Ukom Lys</vt:lpstr>
      <vt:lpstr>Ukom Mørk</vt:lpstr>
      <vt:lpstr>Når helheten glipper Manglende kontinuitet i preoperative forløp </vt:lpstr>
      <vt:lpstr>Journal som arbeidsverktøy</vt:lpstr>
      <vt:lpstr>    Deling og tilgang til journalopplysninger når det er begrunnet i helsehjelp</vt:lpstr>
      <vt:lpstr>PowerPoint-presentasjon</vt:lpstr>
      <vt:lpstr>Spørsmål til refleksjon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Jon Espelid</dc:creator>
  <cp:lastModifiedBy>Elise Løvereide</cp:lastModifiedBy>
  <cp:revision>123</cp:revision>
  <dcterms:created xsi:type="dcterms:W3CDTF">2026-05-29T10:48:18Z</dcterms:created>
  <dcterms:modified xsi:type="dcterms:W3CDTF">2026-06-14T20:13:45Z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0x010100B141A3C9F5ACA74FAAFBCE3E5C21C90F</vt:lpwstr>
  </property>
  <property fmtid="{D5CDD505-2E9C-101B-9397-08002B2CF9AE}" pid="3" name="MediaServiceImageTags">
    <vt:lpwstr/>
  </property>
  <property fmtid="{D5CDD505-2E9C-101B-9397-08002B2CF9AE}" pid="4" name="_ExtendedDescription">
    <vt:lpwstr/>
  </property>
</Properties>
</file>