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1"/>
  </p:notesMasterIdLst>
  <p:sldIdLst>
    <p:sldId id="256" r:id="rId6"/>
    <p:sldId id="266" r:id="rId7"/>
    <p:sldId id="267" r:id="rId8"/>
    <p:sldId id="268" r:id="rId9"/>
    <p:sldId id="269"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9BAD9-AD71-4A96-BBC5-2D75A93541A9}" v="23" dt="2026-06-14T19:53:42.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008" autoAdjust="0"/>
  </p:normalViewPr>
  <p:slideViewPr>
    <p:cSldViewPr snapToGrid="0">
      <p:cViewPr varScale="1">
        <p:scale>
          <a:sx n="98" d="100"/>
          <a:sy n="98" d="100"/>
        </p:scale>
        <p:origin x="13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Espelid" userId="c39b02d6-e153-4a71-8f27-12c384c2377f" providerId="ADAL" clId="{780CE99F-5DBC-4AEC-B215-341C6CD18A39}"/>
    <pc:docChg chg="custSel modSld">
      <pc:chgData name="Jon Espelid" userId="c39b02d6-e153-4a71-8f27-12c384c2377f" providerId="ADAL" clId="{780CE99F-5DBC-4AEC-B215-341C6CD18A39}" dt="2026-06-11T08:12:45.068" v="1489" actId="20577"/>
      <pc:docMkLst>
        <pc:docMk/>
      </pc:docMkLst>
      <pc:sldChg chg="modSp mod modNotesTx">
        <pc:chgData name="Jon Espelid" userId="c39b02d6-e153-4a71-8f27-12c384c2377f" providerId="ADAL" clId="{780CE99F-5DBC-4AEC-B215-341C6CD18A39}" dt="2026-06-02T10:55:40.403" v="1399" actId="6549"/>
        <pc:sldMkLst>
          <pc:docMk/>
          <pc:sldMk cId="1884720321" sldId="256"/>
        </pc:sldMkLst>
        <pc:spChg chg="mod">
          <ac:chgData name="Jon Espelid" userId="c39b02d6-e153-4a71-8f27-12c384c2377f" providerId="ADAL" clId="{780CE99F-5DBC-4AEC-B215-341C6CD18A39}" dt="2026-06-02T10:55:30.915" v="1395" actId="20577"/>
          <ac:spMkLst>
            <pc:docMk/>
            <pc:sldMk cId="1884720321" sldId="256"/>
            <ac:spMk id="3" creationId="{8531AB71-A98A-1FA5-F2FF-960451A8F267}"/>
          </ac:spMkLst>
        </pc:spChg>
      </pc:sldChg>
    </pc:docChg>
  </pc:docChgLst>
  <pc:docChgLst>
    <pc:chgData name="Elise Løvereide" userId="39e31b61-2790-43be-8263-692e5a754a95" providerId="ADAL" clId="{EFCFB6BC-77DA-4F8D-B4CE-95B038D16370}"/>
    <pc:docChg chg="custSel addSld delSld modSld">
      <pc:chgData name="Elise Løvereide" userId="39e31b61-2790-43be-8263-692e5a754a95" providerId="ADAL" clId="{EFCFB6BC-77DA-4F8D-B4CE-95B038D16370}" dt="2026-06-14T19:53:46.246" v="96" actId="404"/>
      <pc:docMkLst>
        <pc:docMk/>
      </pc:docMkLst>
      <pc:sldChg chg="addSp delSp modSp mod">
        <pc:chgData name="Elise Løvereide" userId="39e31b61-2790-43be-8263-692e5a754a95" providerId="ADAL" clId="{EFCFB6BC-77DA-4F8D-B4CE-95B038D16370}" dt="2026-06-14T19:53:46.246" v="96" actId="404"/>
        <pc:sldMkLst>
          <pc:docMk/>
          <pc:sldMk cId="1884720321" sldId="256"/>
        </pc:sldMkLst>
        <pc:spChg chg="mod">
          <ac:chgData name="Elise Løvereide" userId="39e31b61-2790-43be-8263-692e5a754a95" providerId="ADAL" clId="{EFCFB6BC-77DA-4F8D-B4CE-95B038D16370}" dt="2026-06-14T19:53:46.246" v="96" actId="404"/>
          <ac:spMkLst>
            <pc:docMk/>
            <pc:sldMk cId="1884720321" sldId="256"/>
            <ac:spMk id="3" creationId="{8531AB71-A98A-1FA5-F2FF-960451A8F267}"/>
          </ac:spMkLst>
        </pc:spChg>
        <pc:spChg chg="del">
          <ac:chgData name="Elise Løvereide" userId="39e31b61-2790-43be-8263-692e5a754a95" providerId="ADAL" clId="{EFCFB6BC-77DA-4F8D-B4CE-95B038D16370}" dt="2026-06-14T19:32:59.552" v="60" actId="931"/>
          <ac:spMkLst>
            <pc:docMk/>
            <pc:sldMk cId="1884720321" sldId="256"/>
            <ac:spMk id="4" creationId="{DD488BB4-6BA1-0F14-D777-57772B73CA19}"/>
          </ac:spMkLst>
        </pc:spChg>
        <pc:picChg chg="add mod ord">
          <ac:chgData name="Elise Løvereide" userId="39e31b61-2790-43be-8263-692e5a754a95" providerId="ADAL" clId="{EFCFB6BC-77DA-4F8D-B4CE-95B038D16370}" dt="2026-06-14T19:32:59.552" v="60" actId="931"/>
          <ac:picMkLst>
            <pc:docMk/>
            <pc:sldMk cId="1884720321" sldId="256"/>
            <ac:picMk id="6" creationId="{C8D99EA1-6082-0904-849B-1E7946886A80}"/>
          </ac:picMkLst>
        </pc:picChg>
      </pc:sldChg>
      <pc:sldChg chg="del">
        <pc:chgData name="Elise Løvereide" userId="39e31b61-2790-43be-8263-692e5a754a95" providerId="ADAL" clId="{EFCFB6BC-77DA-4F8D-B4CE-95B038D16370}" dt="2026-06-14T19:30:22.607" v="13" actId="47"/>
        <pc:sldMkLst>
          <pc:docMk/>
          <pc:sldMk cId="3520283330" sldId="262"/>
        </pc:sldMkLst>
      </pc:sldChg>
      <pc:sldChg chg="del">
        <pc:chgData name="Elise Løvereide" userId="39e31b61-2790-43be-8263-692e5a754a95" providerId="ADAL" clId="{EFCFB6BC-77DA-4F8D-B4CE-95B038D16370}" dt="2026-06-14T19:39:23.452" v="80" actId="47"/>
        <pc:sldMkLst>
          <pc:docMk/>
          <pc:sldMk cId="628954443" sldId="263"/>
        </pc:sldMkLst>
      </pc:sldChg>
      <pc:sldChg chg="del">
        <pc:chgData name="Elise Løvereide" userId="39e31b61-2790-43be-8263-692e5a754a95" providerId="ADAL" clId="{EFCFB6BC-77DA-4F8D-B4CE-95B038D16370}" dt="2026-06-14T19:31:28.464" v="43" actId="47"/>
        <pc:sldMkLst>
          <pc:docMk/>
          <pc:sldMk cId="126030345" sldId="264"/>
        </pc:sldMkLst>
      </pc:sldChg>
      <pc:sldChg chg="del">
        <pc:chgData name="Elise Løvereide" userId="39e31b61-2790-43be-8263-692e5a754a95" providerId="ADAL" clId="{EFCFB6BC-77DA-4F8D-B4CE-95B038D16370}" dt="2026-06-14T19:41:27.100" v="86" actId="47"/>
        <pc:sldMkLst>
          <pc:docMk/>
          <pc:sldMk cId="84669148" sldId="265"/>
        </pc:sldMkLst>
      </pc:sldChg>
      <pc:sldChg chg="addSp delSp modSp add mod modNotesTx">
        <pc:chgData name="Elise Løvereide" userId="39e31b61-2790-43be-8263-692e5a754a95" providerId="ADAL" clId="{EFCFB6BC-77DA-4F8D-B4CE-95B038D16370}" dt="2026-06-14T19:42:18.562" v="88" actId="931"/>
        <pc:sldMkLst>
          <pc:docMk/>
          <pc:sldMk cId="904955508" sldId="266"/>
        </pc:sldMkLst>
        <pc:spChg chg="mod">
          <ac:chgData name="Elise Løvereide" userId="39e31b61-2790-43be-8263-692e5a754a95" providerId="ADAL" clId="{EFCFB6BC-77DA-4F8D-B4CE-95B038D16370}" dt="2026-06-14T19:30:19.039" v="12" actId="27636"/>
          <ac:spMkLst>
            <pc:docMk/>
            <pc:sldMk cId="904955508" sldId="266"/>
            <ac:spMk id="2" creationId="{18C9F08A-B196-9D2D-7BDC-125F9E4F8905}"/>
          </ac:spMkLst>
        </pc:spChg>
        <pc:spChg chg="mod">
          <ac:chgData name="Elise Løvereide" userId="39e31b61-2790-43be-8263-692e5a754a95" providerId="ADAL" clId="{EFCFB6BC-77DA-4F8D-B4CE-95B038D16370}" dt="2026-06-14T19:30:01.783" v="8" actId="403"/>
          <ac:spMkLst>
            <pc:docMk/>
            <pc:sldMk cId="904955508" sldId="266"/>
            <ac:spMk id="5" creationId="{A199B56B-EEC1-E16C-D3CD-8680E120ED45}"/>
          </ac:spMkLst>
        </pc:spChg>
        <pc:spChg chg="add del mod">
          <ac:chgData name="Elise Løvereide" userId="39e31b61-2790-43be-8263-692e5a754a95" providerId="ADAL" clId="{EFCFB6BC-77DA-4F8D-B4CE-95B038D16370}" dt="2026-06-14T19:42:18.562" v="88" actId="931"/>
          <ac:spMkLst>
            <pc:docMk/>
            <pc:sldMk cId="904955508" sldId="266"/>
            <ac:spMk id="6" creationId="{168FAF31-D0A5-E7B6-1D4A-64F58A3E4E43}"/>
          </ac:spMkLst>
        </pc:spChg>
        <pc:picChg chg="add mod ord">
          <ac:chgData name="Elise Løvereide" userId="39e31b61-2790-43be-8263-692e5a754a95" providerId="ADAL" clId="{EFCFB6BC-77DA-4F8D-B4CE-95B038D16370}" dt="2026-06-14T19:42:18.562" v="88" actId="931"/>
          <ac:picMkLst>
            <pc:docMk/>
            <pc:sldMk cId="904955508" sldId="266"/>
            <ac:picMk id="8" creationId="{98FDA427-66C5-50A0-932A-F3545D2A6715}"/>
          </ac:picMkLst>
        </pc:picChg>
        <pc:picChg chg="del">
          <ac:chgData name="Elise Løvereide" userId="39e31b61-2790-43be-8263-692e5a754a95" providerId="ADAL" clId="{EFCFB6BC-77DA-4F8D-B4CE-95B038D16370}" dt="2026-06-14T19:41:31.771" v="87" actId="478"/>
          <ac:picMkLst>
            <pc:docMk/>
            <pc:sldMk cId="904955508" sldId="266"/>
            <ac:picMk id="9" creationId="{C2696075-BF65-9E69-490E-5241904C5748}"/>
          </ac:picMkLst>
        </pc:picChg>
      </pc:sldChg>
      <pc:sldChg chg="modSp add mod modNotesTx">
        <pc:chgData name="Elise Løvereide" userId="39e31b61-2790-43be-8263-692e5a754a95" providerId="ADAL" clId="{EFCFB6BC-77DA-4F8D-B4CE-95B038D16370}" dt="2026-06-14T19:31:16.500" v="42" actId="20577"/>
        <pc:sldMkLst>
          <pc:docMk/>
          <pc:sldMk cId="2933057139" sldId="267"/>
        </pc:sldMkLst>
        <pc:spChg chg="mod">
          <ac:chgData name="Elise Løvereide" userId="39e31b61-2790-43be-8263-692e5a754a95" providerId="ADAL" clId="{EFCFB6BC-77DA-4F8D-B4CE-95B038D16370}" dt="2026-06-14T19:30:39.390" v="35" actId="20577"/>
          <ac:spMkLst>
            <pc:docMk/>
            <pc:sldMk cId="2933057139" sldId="267"/>
            <ac:spMk id="2" creationId="{C9E635A7-5AC7-D739-B927-D2FBADCE4912}"/>
          </ac:spMkLst>
        </pc:spChg>
        <pc:spChg chg="mod">
          <ac:chgData name="Elise Løvereide" userId="39e31b61-2790-43be-8263-692e5a754a95" providerId="ADAL" clId="{EFCFB6BC-77DA-4F8D-B4CE-95B038D16370}" dt="2026-06-14T19:31:16.500" v="42" actId="20577"/>
          <ac:spMkLst>
            <pc:docMk/>
            <pc:sldMk cId="2933057139" sldId="267"/>
            <ac:spMk id="5" creationId="{D550A3A8-27B2-5671-D44F-14F63CBB6EE1}"/>
          </ac:spMkLst>
        </pc:spChg>
      </pc:sldChg>
      <pc:sldChg chg="addSp delSp modSp add mod modNotesTx">
        <pc:chgData name="Elise Løvereide" userId="39e31b61-2790-43be-8263-692e5a754a95" providerId="ADAL" clId="{EFCFB6BC-77DA-4F8D-B4CE-95B038D16370}" dt="2026-06-14T19:42:49.037" v="90" actId="931"/>
        <pc:sldMkLst>
          <pc:docMk/>
          <pc:sldMk cId="4323100" sldId="268"/>
        </pc:sldMkLst>
        <pc:spChg chg="mod">
          <ac:chgData name="Elise Løvereide" userId="39e31b61-2790-43be-8263-692e5a754a95" providerId="ADAL" clId="{EFCFB6BC-77DA-4F8D-B4CE-95B038D16370}" dt="2026-06-14T19:31:57.648" v="58" actId="20577"/>
          <ac:spMkLst>
            <pc:docMk/>
            <pc:sldMk cId="4323100" sldId="268"/>
            <ac:spMk id="2" creationId="{8D3C5AE1-A3FC-C2D3-F361-92B84D8A6378}"/>
          </ac:spMkLst>
        </pc:spChg>
        <pc:spChg chg="mod">
          <ac:chgData name="Elise Løvereide" userId="39e31b61-2790-43be-8263-692e5a754a95" providerId="ADAL" clId="{EFCFB6BC-77DA-4F8D-B4CE-95B038D16370}" dt="2026-06-14T19:41:15.696" v="85" actId="20577"/>
          <ac:spMkLst>
            <pc:docMk/>
            <pc:sldMk cId="4323100" sldId="268"/>
            <ac:spMk id="5" creationId="{E67F042B-A57A-D7AE-B991-04D97F622C88}"/>
          </ac:spMkLst>
        </pc:spChg>
        <pc:spChg chg="add del mod">
          <ac:chgData name="Elise Løvereide" userId="39e31b61-2790-43be-8263-692e5a754a95" providerId="ADAL" clId="{EFCFB6BC-77DA-4F8D-B4CE-95B038D16370}" dt="2026-06-14T19:42:49.037" v="90" actId="931"/>
          <ac:spMkLst>
            <pc:docMk/>
            <pc:sldMk cId="4323100" sldId="268"/>
            <ac:spMk id="6" creationId="{0C30DBBF-194E-2AA5-ECF1-F8B0B8F169E4}"/>
          </ac:spMkLst>
        </pc:spChg>
        <pc:picChg chg="add mod ord">
          <ac:chgData name="Elise Løvereide" userId="39e31b61-2790-43be-8263-692e5a754a95" providerId="ADAL" clId="{EFCFB6BC-77DA-4F8D-B4CE-95B038D16370}" dt="2026-06-14T19:42:49.037" v="90" actId="931"/>
          <ac:picMkLst>
            <pc:docMk/>
            <pc:sldMk cId="4323100" sldId="268"/>
            <ac:picMk id="8" creationId="{A03ED6FC-D2D9-854C-58C5-BAF45BB39BCE}"/>
          </ac:picMkLst>
        </pc:picChg>
        <pc:picChg chg="del">
          <ac:chgData name="Elise Løvereide" userId="39e31b61-2790-43be-8263-692e5a754a95" providerId="ADAL" clId="{EFCFB6BC-77DA-4F8D-B4CE-95B038D16370}" dt="2026-06-14T19:42:38.226" v="89" actId="478"/>
          <ac:picMkLst>
            <pc:docMk/>
            <pc:sldMk cId="4323100" sldId="268"/>
            <ac:picMk id="9" creationId="{A0E9ADBC-FDCC-EE7E-C3A8-B1E11326A678}"/>
          </ac:picMkLst>
        </pc:picChg>
      </pc:sldChg>
      <pc:sldChg chg="modSp add mod modNotesTx">
        <pc:chgData name="Elise Løvereide" userId="39e31b61-2790-43be-8263-692e5a754a95" providerId="ADAL" clId="{EFCFB6BC-77DA-4F8D-B4CE-95B038D16370}" dt="2026-06-14T19:39:50.059" v="81" actId="12269"/>
        <pc:sldMkLst>
          <pc:docMk/>
          <pc:sldMk cId="3849424389" sldId="269"/>
        </pc:sldMkLst>
        <pc:graphicFrameChg chg="mod modGraphic">
          <ac:chgData name="Elise Løvereide" userId="39e31b61-2790-43be-8263-692e5a754a95" providerId="ADAL" clId="{EFCFB6BC-77DA-4F8D-B4CE-95B038D16370}" dt="2026-06-14T19:39:50.059" v="81" actId="12269"/>
          <ac:graphicFrameMkLst>
            <pc:docMk/>
            <pc:sldMk cId="3849424389" sldId="269"/>
            <ac:graphicFrameMk id="14" creationId="{CD12C987-EE45-67AE-AC6F-345312C37B3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5" Type="http://schemas.openxmlformats.org/officeDocument/2006/relationships/image" Target="../media/image23.sv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5" Type="http://schemas.openxmlformats.org/officeDocument/2006/relationships/image" Target="../media/image23.sv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7B854-102D-4990-B64A-B2E972BE99C0}" type="doc">
      <dgm:prSet loTypeId="urn:microsoft.com/office/officeart/2018/2/layout/IconVerticalSolidList" loCatId="icon" qsTypeId="urn:microsoft.com/office/officeart/2005/8/quickstyle/simple3" qsCatId="simple" csTypeId="urn:microsoft.com/office/officeart/2005/8/colors/accent2_2" csCatId="accent2" phldr="1"/>
      <dgm:spPr/>
      <dgm:t>
        <a:bodyPr/>
        <a:lstStyle/>
        <a:p>
          <a:endParaRPr lang="en-US"/>
        </a:p>
      </dgm:t>
    </dgm:pt>
    <dgm:pt modelId="{B9A3563E-C190-43D5-AB54-B44BAE7137C6}">
      <dgm:prSet/>
      <dgm:spPr/>
      <dgm:t>
        <a:bodyPr/>
        <a:lstStyle/>
        <a:p>
          <a:pPr>
            <a:lnSpc>
              <a:spcPct val="100000"/>
            </a:lnSpc>
          </a:pPr>
          <a:r>
            <a:rPr lang="nb-NO" dirty="0"/>
            <a:t>Hvilke spørsmål kan vi stille pårørende for å få nødvendig informasjon om pasientens tilstand?</a:t>
          </a:r>
        </a:p>
      </dgm:t>
    </dgm:pt>
    <dgm:pt modelId="{F940CEA3-9DBA-428A-A0D4-B9B785C34A96}" type="parTrans" cxnId="{DB3117CB-0313-4615-8340-D7336304E364}">
      <dgm:prSet/>
      <dgm:spPr/>
      <dgm:t>
        <a:bodyPr/>
        <a:lstStyle/>
        <a:p>
          <a:endParaRPr lang="en-US"/>
        </a:p>
      </dgm:t>
    </dgm:pt>
    <dgm:pt modelId="{DE0EE22B-69A9-4479-8B57-37C7ABDF7F56}" type="sibTrans" cxnId="{DB3117CB-0313-4615-8340-D7336304E364}">
      <dgm:prSet/>
      <dgm:spPr/>
      <dgm:t>
        <a:bodyPr/>
        <a:lstStyle/>
        <a:p>
          <a:endParaRPr lang="en-US"/>
        </a:p>
      </dgm:t>
    </dgm:pt>
    <dgm:pt modelId="{69CD3330-F5CF-4DD6-B1E1-2B1F38A80AA4}">
      <dgm:prSet/>
      <dgm:spPr/>
      <dgm:t>
        <a:bodyPr/>
        <a:lstStyle/>
        <a:p>
          <a:pPr>
            <a:lnSpc>
              <a:spcPct val="100000"/>
            </a:lnSpc>
          </a:pPr>
          <a:r>
            <a:rPr lang="nb-NO" dirty="0"/>
            <a:t>Hvordan kan vi håndtere situasjoner der pasientens egne opplysninger og pårørendes observasjoner ikke er sammenfallende?</a:t>
          </a:r>
          <a:endParaRPr lang="en-US" dirty="0"/>
        </a:p>
      </dgm:t>
    </dgm:pt>
    <dgm:pt modelId="{D3015C8D-2600-4024-A104-FE2F57E7FB2B}" type="parTrans" cxnId="{BD26B87D-653C-473B-8E58-2218F793BA8E}">
      <dgm:prSet/>
      <dgm:spPr/>
      <dgm:t>
        <a:bodyPr/>
        <a:lstStyle/>
        <a:p>
          <a:endParaRPr lang="en-US"/>
        </a:p>
      </dgm:t>
    </dgm:pt>
    <dgm:pt modelId="{BEB8C29D-76BC-414A-8104-29774113BB9E}" type="sibTrans" cxnId="{BD26B87D-653C-473B-8E58-2218F793BA8E}">
      <dgm:prSet/>
      <dgm:spPr/>
      <dgm:t>
        <a:bodyPr/>
        <a:lstStyle/>
        <a:p>
          <a:endParaRPr lang="en-US"/>
        </a:p>
      </dgm:t>
    </dgm:pt>
    <dgm:pt modelId="{67CF5941-9221-4AFF-AB8C-7734D97CC57C}">
      <dgm:prSet/>
      <dgm:spPr/>
      <dgm:t>
        <a:bodyPr/>
        <a:lstStyle/>
        <a:p>
          <a:pPr>
            <a:lnSpc>
              <a:spcPct val="100000"/>
            </a:lnSpc>
          </a:pPr>
          <a:r>
            <a:rPr lang="nb-NO" dirty="0"/>
            <a:t>Hvordan, og når bruker vi samvalg i dag?</a:t>
          </a:r>
          <a:endParaRPr lang="en-US" dirty="0"/>
        </a:p>
      </dgm:t>
    </dgm:pt>
    <dgm:pt modelId="{5E74D9DF-2B1A-42AD-B642-FD8A3F6D0029}" type="parTrans" cxnId="{91FB23B8-B724-4C7F-8DD6-498052ECF546}">
      <dgm:prSet/>
      <dgm:spPr/>
      <dgm:t>
        <a:bodyPr/>
        <a:lstStyle/>
        <a:p>
          <a:endParaRPr lang="en-US"/>
        </a:p>
      </dgm:t>
    </dgm:pt>
    <dgm:pt modelId="{22F00F2F-187C-475D-86A2-376FAD69E8F1}" type="sibTrans" cxnId="{91FB23B8-B724-4C7F-8DD6-498052ECF546}">
      <dgm:prSet/>
      <dgm:spPr/>
      <dgm:t>
        <a:bodyPr/>
        <a:lstStyle/>
        <a:p>
          <a:endParaRPr lang="en-US"/>
        </a:p>
      </dgm:t>
    </dgm:pt>
    <dgm:pt modelId="{51969DCD-C4C2-4AF8-A1F3-5A927E441003}">
      <dgm:prSet/>
      <dgm:spPr/>
      <dgm:t>
        <a:bodyPr/>
        <a:lstStyle/>
        <a:p>
          <a:pPr>
            <a:lnSpc>
              <a:spcPct val="100000"/>
            </a:lnSpc>
          </a:pPr>
          <a:r>
            <a:rPr lang="nb-NO" dirty="0"/>
            <a:t>Hva gjør vi når pasienten bare ønsker at helsepersonell skal ta beslutningen for dem?</a:t>
          </a:r>
          <a:endParaRPr lang="en-US" dirty="0"/>
        </a:p>
      </dgm:t>
    </dgm:pt>
    <dgm:pt modelId="{654849E5-1084-4E64-A288-1EF9A2EA1F71}" type="parTrans" cxnId="{CA2D644F-E2ED-4B44-9DD4-FE5FCDFF9D15}">
      <dgm:prSet/>
      <dgm:spPr/>
      <dgm:t>
        <a:bodyPr/>
        <a:lstStyle/>
        <a:p>
          <a:endParaRPr lang="en-US"/>
        </a:p>
      </dgm:t>
    </dgm:pt>
    <dgm:pt modelId="{8747B2B4-DF6F-4162-A626-34E78759078A}" type="sibTrans" cxnId="{CA2D644F-E2ED-4B44-9DD4-FE5FCDFF9D15}">
      <dgm:prSet/>
      <dgm:spPr/>
      <dgm:t>
        <a:bodyPr/>
        <a:lstStyle/>
        <a:p>
          <a:endParaRPr lang="en-US"/>
        </a:p>
      </dgm:t>
    </dgm:pt>
    <dgm:pt modelId="{7C67A534-FD84-42C2-BD06-83F6077F068E}">
      <dgm:prSet/>
      <dgm:spPr/>
      <dgm:t>
        <a:bodyPr/>
        <a:lstStyle/>
        <a:p>
          <a:pPr>
            <a:lnSpc>
              <a:spcPct val="100000"/>
            </a:lnSpc>
          </a:pPr>
          <a:r>
            <a:rPr lang="nb-NO" dirty="0"/>
            <a:t>Hvordan kan vi håndtere situasjoner der pasientens egne opplysninger og pårørendes observasjoner ikke er sammenfallende?</a:t>
          </a:r>
        </a:p>
      </dgm:t>
    </dgm:pt>
    <dgm:pt modelId="{A171EEDA-7BD1-4CF6-9089-004B9C77C30B}" type="parTrans" cxnId="{5630176A-D11E-49C7-AC71-B5E632D23782}">
      <dgm:prSet/>
      <dgm:spPr/>
      <dgm:t>
        <a:bodyPr/>
        <a:lstStyle/>
        <a:p>
          <a:endParaRPr lang="nb-NO"/>
        </a:p>
      </dgm:t>
    </dgm:pt>
    <dgm:pt modelId="{931F5FDB-CCF6-4F75-9813-6272293160BB}" type="sibTrans" cxnId="{5630176A-D11E-49C7-AC71-B5E632D23782}">
      <dgm:prSet/>
      <dgm:spPr/>
      <dgm:t>
        <a:bodyPr/>
        <a:lstStyle/>
        <a:p>
          <a:endParaRPr lang="nb-NO"/>
        </a:p>
      </dgm:t>
    </dgm:pt>
    <dgm:pt modelId="{DC65FBDE-7F35-4FE0-BAA7-CF6BED336CC1}" type="pres">
      <dgm:prSet presAssocID="{6A67B854-102D-4990-B64A-B2E972BE99C0}" presName="root" presStyleCnt="0">
        <dgm:presLayoutVars>
          <dgm:dir/>
          <dgm:resizeHandles val="exact"/>
        </dgm:presLayoutVars>
      </dgm:prSet>
      <dgm:spPr/>
    </dgm:pt>
    <dgm:pt modelId="{0DB9C089-1283-40DB-9CFD-60355083FD21}" type="pres">
      <dgm:prSet presAssocID="{B9A3563E-C190-43D5-AB54-B44BAE7137C6}" presName="compNode" presStyleCnt="0"/>
      <dgm:spPr/>
    </dgm:pt>
    <dgm:pt modelId="{B37B2D3C-CEDA-4812-8AA7-72A5901F0A45}" type="pres">
      <dgm:prSet presAssocID="{B9A3563E-C190-43D5-AB54-B44BAE7137C6}" presName="bgRect" presStyleLbl="bgShp" presStyleIdx="0" presStyleCnt="5"/>
      <dgm:spPr/>
    </dgm:pt>
    <dgm:pt modelId="{6DCF140C-C45C-4705-A22C-1CA6182CD1DF}" type="pres">
      <dgm:prSet presAssocID="{B9A3563E-C190-43D5-AB54-B44BAE7137C6}"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øte"/>
        </a:ext>
      </dgm:extLst>
    </dgm:pt>
    <dgm:pt modelId="{A3EC58E0-186B-4640-A3BE-8BCCC5DA71EF}" type="pres">
      <dgm:prSet presAssocID="{B9A3563E-C190-43D5-AB54-B44BAE7137C6}" presName="spaceRect" presStyleCnt="0"/>
      <dgm:spPr/>
    </dgm:pt>
    <dgm:pt modelId="{BD2732F8-73E9-48DB-A4EC-FA87324B2A3C}" type="pres">
      <dgm:prSet presAssocID="{B9A3563E-C190-43D5-AB54-B44BAE7137C6}" presName="parTx" presStyleLbl="revTx" presStyleIdx="0" presStyleCnt="5">
        <dgm:presLayoutVars>
          <dgm:chMax val="0"/>
          <dgm:chPref val="0"/>
        </dgm:presLayoutVars>
      </dgm:prSet>
      <dgm:spPr/>
    </dgm:pt>
    <dgm:pt modelId="{1145001E-F9E9-4444-ADCA-90B50F9D285D}" type="pres">
      <dgm:prSet presAssocID="{DE0EE22B-69A9-4479-8B57-37C7ABDF7F56}" presName="sibTrans" presStyleCnt="0"/>
      <dgm:spPr/>
    </dgm:pt>
    <dgm:pt modelId="{3D66EC61-4158-4512-BB8C-69FA6344B654}" type="pres">
      <dgm:prSet presAssocID="{69CD3330-F5CF-4DD6-B1E1-2B1F38A80AA4}" presName="compNode" presStyleCnt="0"/>
      <dgm:spPr/>
    </dgm:pt>
    <dgm:pt modelId="{BAA9804F-9234-4FE5-9B88-F0A12A269138}" type="pres">
      <dgm:prSet presAssocID="{69CD3330-F5CF-4DD6-B1E1-2B1F38A80AA4}" presName="bgRect" presStyleLbl="bgShp" presStyleIdx="1" presStyleCnt="5"/>
      <dgm:spPr/>
    </dgm:pt>
    <dgm:pt modelId="{AF9EBDF3-E0E4-4F4F-971E-A2B26F03F7D9}" type="pres">
      <dgm:prSet presAssocID="{69CD3330-F5CF-4DD6-B1E1-2B1F38A80AA4}"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dvarsel"/>
        </a:ext>
      </dgm:extLst>
    </dgm:pt>
    <dgm:pt modelId="{C2E3469E-3C15-4B11-9F7C-401A63236382}" type="pres">
      <dgm:prSet presAssocID="{69CD3330-F5CF-4DD6-B1E1-2B1F38A80AA4}" presName="spaceRect" presStyleCnt="0"/>
      <dgm:spPr/>
    </dgm:pt>
    <dgm:pt modelId="{12ACE8F3-3C2F-43F4-99EC-C27A8D4EA29C}" type="pres">
      <dgm:prSet presAssocID="{69CD3330-F5CF-4DD6-B1E1-2B1F38A80AA4}" presName="parTx" presStyleLbl="revTx" presStyleIdx="1" presStyleCnt="5">
        <dgm:presLayoutVars>
          <dgm:chMax val="0"/>
          <dgm:chPref val="0"/>
        </dgm:presLayoutVars>
      </dgm:prSet>
      <dgm:spPr/>
    </dgm:pt>
    <dgm:pt modelId="{985B3833-5E2B-4031-83BD-D84FB0C29C3E}" type="pres">
      <dgm:prSet presAssocID="{BEB8C29D-76BC-414A-8104-29774113BB9E}" presName="sibTrans" presStyleCnt="0"/>
      <dgm:spPr/>
    </dgm:pt>
    <dgm:pt modelId="{E4210700-FC35-4C5B-8248-64D7617BAA1A}" type="pres">
      <dgm:prSet presAssocID="{7C67A534-FD84-42C2-BD06-83F6077F068E}" presName="compNode" presStyleCnt="0"/>
      <dgm:spPr/>
    </dgm:pt>
    <dgm:pt modelId="{1AF835E1-0420-429C-97E9-39F300A7A52E}" type="pres">
      <dgm:prSet presAssocID="{7C67A534-FD84-42C2-BD06-83F6077F068E}" presName="bgRect" presStyleLbl="bgShp" presStyleIdx="2" presStyleCnt="5"/>
      <dgm:spPr/>
    </dgm:pt>
    <dgm:pt modelId="{260DD0D1-E3E5-4A07-8476-186F7A0585D5}" type="pres">
      <dgm:prSet presAssocID="{7C67A534-FD84-42C2-BD06-83F6077F068E}" presName="iconRect" presStyleLbl="node1" presStyleIdx="2" presStyleCnt="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To kvinner kontur"/>
        </a:ext>
      </dgm:extLst>
    </dgm:pt>
    <dgm:pt modelId="{713A46C2-B890-4A00-9BD4-8CF0D4BFD8D2}" type="pres">
      <dgm:prSet presAssocID="{7C67A534-FD84-42C2-BD06-83F6077F068E}" presName="spaceRect" presStyleCnt="0"/>
      <dgm:spPr/>
    </dgm:pt>
    <dgm:pt modelId="{9A84EE6B-2685-4CE7-B665-010A37D2B0E8}" type="pres">
      <dgm:prSet presAssocID="{7C67A534-FD84-42C2-BD06-83F6077F068E}" presName="parTx" presStyleLbl="revTx" presStyleIdx="2" presStyleCnt="5">
        <dgm:presLayoutVars>
          <dgm:chMax val="0"/>
          <dgm:chPref val="0"/>
        </dgm:presLayoutVars>
      </dgm:prSet>
      <dgm:spPr/>
    </dgm:pt>
    <dgm:pt modelId="{E6320688-B196-4B33-ABC1-95EA586C302A}" type="pres">
      <dgm:prSet presAssocID="{931F5FDB-CCF6-4F75-9813-6272293160BB}" presName="sibTrans" presStyleCnt="0"/>
      <dgm:spPr/>
    </dgm:pt>
    <dgm:pt modelId="{177656A4-5377-4355-8235-6731F28C1969}" type="pres">
      <dgm:prSet presAssocID="{67CF5941-9221-4AFF-AB8C-7734D97CC57C}" presName="compNode" presStyleCnt="0"/>
      <dgm:spPr/>
    </dgm:pt>
    <dgm:pt modelId="{2FDC53A4-8EF1-4095-B208-3A0CF333352D}" type="pres">
      <dgm:prSet presAssocID="{67CF5941-9221-4AFF-AB8C-7734D97CC57C}" presName="bgRect" presStyleLbl="bgShp" presStyleIdx="3" presStyleCnt="5"/>
      <dgm:spPr/>
    </dgm:pt>
    <dgm:pt modelId="{17A33A22-948C-4573-9154-DE6989B25A04}" type="pres">
      <dgm:prSet presAssocID="{67CF5941-9221-4AFF-AB8C-7734D97CC57C}"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erende"/>
        </a:ext>
      </dgm:extLst>
    </dgm:pt>
    <dgm:pt modelId="{5DE99ED1-2472-44BF-A64B-795ED4767A3E}" type="pres">
      <dgm:prSet presAssocID="{67CF5941-9221-4AFF-AB8C-7734D97CC57C}" presName="spaceRect" presStyleCnt="0"/>
      <dgm:spPr/>
    </dgm:pt>
    <dgm:pt modelId="{B7FBB3A8-3599-4E5D-9E31-2748B704DF78}" type="pres">
      <dgm:prSet presAssocID="{67CF5941-9221-4AFF-AB8C-7734D97CC57C}" presName="parTx" presStyleLbl="revTx" presStyleIdx="3" presStyleCnt="5">
        <dgm:presLayoutVars>
          <dgm:chMax val="0"/>
          <dgm:chPref val="0"/>
        </dgm:presLayoutVars>
      </dgm:prSet>
      <dgm:spPr/>
    </dgm:pt>
    <dgm:pt modelId="{088C99EC-CC84-4958-8683-37DFD879B872}" type="pres">
      <dgm:prSet presAssocID="{22F00F2F-187C-475D-86A2-376FAD69E8F1}" presName="sibTrans" presStyleCnt="0"/>
      <dgm:spPr/>
    </dgm:pt>
    <dgm:pt modelId="{8BE1CC4B-BC7E-4CD3-AB80-4FA22A698F53}" type="pres">
      <dgm:prSet presAssocID="{51969DCD-C4C2-4AF8-A1F3-5A927E441003}" presName="compNode" presStyleCnt="0"/>
      <dgm:spPr/>
    </dgm:pt>
    <dgm:pt modelId="{473A6511-8D17-4CCC-B016-9DB264AFE14E}" type="pres">
      <dgm:prSet presAssocID="{51969DCD-C4C2-4AF8-A1F3-5A927E441003}" presName="bgRect" presStyleLbl="bgShp" presStyleIdx="4" presStyleCnt="5"/>
      <dgm:spPr/>
    </dgm:pt>
    <dgm:pt modelId="{9B61C036-D58F-45AB-964F-4A690C70DB4C}" type="pres">
      <dgm:prSet presAssocID="{51969DCD-C4C2-4AF8-A1F3-5A927E441003}"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Office Worker"/>
        </a:ext>
      </dgm:extLst>
    </dgm:pt>
    <dgm:pt modelId="{F4B2DAA7-679C-4D16-9F6E-2695017B8A72}" type="pres">
      <dgm:prSet presAssocID="{51969DCD-C4C2-4AF8-A1F3-5A927E441003}" presName="spaceRect" presStyleCnt="0"/>
      <dgm:spPr/>
    </dgm:pt>
    <dgm:pt modelId="{03401769-7BBA-45BD-8838-15CE4DFF481A}" type="pres">
      <dgm:prSet presAssocID="{51969DCD-C4C2-4AF8-A1F3-5A927E441003}" presName="parTx" presStyleLbl="revTx" presStyleIdx="4" presStyleCnt="5">
        <dgm:presLayoutVars>
          <dgm:chMax val="0"/>
          <dgm:chPref val="0"/>
        </dgm:presLayoutVars>
      </dgm:prSet>
      <dgm:spPr/>
    </dgm:pt>
  </dgm:ptLst>
  <dgm:cxnLst>
    <dgm:cxn modelId="{40936F0E-56F8-4754-B2A6-95BA8004D1C8}" type="presOf" srcId="{6A67B854-102D-4990-B64A-B2E972BE99C0}" destId="{DC65FBDE-7F35-4FE0-BAA7-CF6BED336CC1}" srcOrd="0" destOrd="0" presId="urn:microsoft.com/office/officeart/2018/2/layout/IconVerticalSolidList"/>
    <dgm:cxn modelId="{5630176A-D11E-49C7-AC71-B5E632D23782}" srcId="{6A67B854-102D-4990-B64A-B2E972BE99C0}" destId="{7C67A534-FD84-42C2-BD06-83F6077F068E}" srcOrd="2" destOrd="0" parTransId="{A171EEDA-7BD1-4CF6-9089-004B9C77C30B}" sibTransId="{931F5FDB-CCF6-4F75-9813-6272293160BB}"/>
    <dgm:cxn modelId="{CA2D644F-E2ED-4B44-9DD4-FE5FCDFF9D15}" srcId="{6A67B854-102D-4990-B64A-B2E972BE99C0}" destId="{51969DCD-C4C2-4AF8-A1F3-5A927E441003}" srcOrd="4" destOrd="0" parTransId="{654849E5-1084-4E64-A288-1EF9A2EA1F71}" sibTransId="{8747B2B4-DF6F-4162-A626-34E78759078A}"/>
    <dgm:cxn modelId="{1A32A274-9455-48B5-B685-C7A44F2D83ED}" type="presOf" srcId="{7C67A534-FD84-42C2-BD06-83F6077F068E}" destId="{9A84EE6B-2685-4CE7-B665-010A37D2B0E8}" srcOrd="0" destOrd="0" presId="urn:microsoft.com/office/officeart/2018/2/layout/IconVerticalSolidList"/>
    <dgm:cxn modelId="{BD26B87D-653C-473B-8E58-2218F793BA8E}" srcId="{6A67B854-102D-4990-B64A-B2E972BE99C0}" destId="{69CD3330-F5CF-4DD6-B1E1-2B1F38A80AA4}" srcOrd="1" destOrd="0" parTransId="{D3015C8D-2600-4024-A104-FE2F57E7FB2B}" sibTransId="{BEB8C29D-76BC-414A-8104-29774113BB9E}"/>
    <dgm:cxn modelId="{A2B51C85-F04E-47A9-8B64-B74373852C3E}" type="presOf" srcId="{51969DCD-C4C2-4AF8-A1F3-5A927E441003}" destId="{03401769-7BBA-45BD-8838-15CE4DFF481A}" srcOrd="0" destOrd="0" presId="urn:microsoft.com/office/officeart/2018/2/layout/IconVerticalSolidList"/>
    <dgm:cxn modelId="{AA3CF6AF-AB8C-49B3-BE82-935A829560E9}" type="presOf" srcId="{67CF5941-9221-4AFF-AB8C-7734D97CC57C}" destId="{B7FBB3A8-3599-4E5D-9E31-2748B704DF78}" srcOrd="0" destOrd="0" presId="urn:microsoft.com/office/officeart/2018/2/layout/IconVerticalSolidList"/>
    <dgm:cxn modelId="{91FB23B8-B724-4C7F-8DD6-498052ECF546}" srcId="{6A67B854-102D-4990-B64A-B2E972BE99C0}" destId="{67CF5941-9221-4AFF-AB8C-7734D97CC57C}" srcOrd="3" destOrd="0" parTransId="{5E74D9DF-2B1A-42AD-B642-FD8A3F6D0029}" sibTransId="{22F00F2F-187C-475D-86A2-376FAD69E8F1}"/>
    <dgm:cxn modelId="{606D2EC9-FCE5-43C4-AE65-E079AE62CBF0}" type="presOf" srcId="{B9A3563E-C190-43D5-AB54-B44BAE7137C6}" destId="{BD2732F8-73E9-48DB-A4EC-FA87324B2A3C}" srcOrd="0" destOrd="0" presId="urn:microsoft.com/office/officeart/2018/2/layout/IconVerticalSolidList"/>
    <dgm:cxn modelId="{DB3117CB-0313-4615-8340-D7336304E364}" srcId="{6A67B854-102D-4990-B64A-B2E972BE99C0}" destId="{B9A3563E-C190-43D5-AB54-B44BAE7137C6}" srcOrd="0" destOrd="0" parTransId="{F940CEA3-9DBA-428A-A0D4-B9B785C34A96}" sibTransId="{DE0EE22B-69A9-4479-8B57-37C7ABDF7F56}"/>
    <dgm:cxn modelId="{196F15D7-CBB2-4349-9868-ED3BF1AAF122}" type="presOf" srcId="{69CD3330-F5CF-4DD6-B1E1-2B1F38A80AA4}" destId="{12ACE8F3-3C2F-43F4-99EC-C27A8D4EA29C}" srcOrd="0" destOrd="0" presId="urn:microsoft.com/office/officeart/2018/2/layout/IconVerticalSolidList"/>
    <dgm:cxn modelId="{BDDCB0D7-8E1D-4E71-94D5-C1CE28EB67F3}" type="presParOf" srcId="{DC65FBDE-7F35-4FE0-BAA7-CF6BED336CC1}" destId="{0DB9C089-1283-40DB-9CFD-60355083FD21}" srcOrd="0" destOrd="0" presId="urn:microsoft.com/office/officeart/2018/2/layout/IconVerticalSolidList"/>
    <dgm:cxn modelId="{D05D68EC-A727-4312-A2A4-EA481979ACDF}" type="presParOf" srcId="{0DB9C089-1283-40DB-9CFD-60355083FD21}" destId="{B37B2D3C-CEDA-4812-8AA7-72A5901F0A45}" srcOrd="0" destOrd="0" presId="urn:microsoft.com/office/officeart/2018/2/layout/IconVerticalSolidList"/>
    <dgm:cxn modelId="{E6E183CE-6B98-47AE-A518-CCA42E9FEB17}" type="presParOf" srcId="{0DB9C089-1283-40DB-9CFD-60355083FD21}" destId="{6DCF140C-C45C-4705-A22C-1CA6182CD1DF}" srcOrd="1" destOrd="0" presId="urn:microsoft.com/office/officeart/2018/2/layout/IconVerticalSolidList"/>
    <dgm:cxn modelId="{6E1AD054-4BA5-4CBE-AA36-289A4756B830}" type="presParOf" srcId="{0DB9C089-1283-40DB-9CFD-60355083FD21}" destId="{A3EC58E0-186B-4640-A3BE-8BCCC5DA71EF}" srcOrd="2" destOrd="0" presId="urn:microsoft.com/office/officeart/2018/2/layout/IconVerticalSolidList"/>
    <dgm:cxn modelId="{7B824DF2-C2EE-48D6-8C09-DB9709988C1D}" type="presParOf" srcId="{0DB9C089-1283-40DB-9CFD-60355083FD21}" destId="{BD2732F8-73E9-48DB-A4EC-FA87324B2A3C}" srcOrd="3" destOrd="0" presId="urn:microsoft.com/office/officeart/2018/2/layout/IconVerticalSolidList"/>
    <dgm:cxn modelId="{1467D9F8-E4ED-434E-AEE6-2B7C0A713E2F}" type="presParOf" srcId="{DC65FBDE-7F35-4FE0-BAA7-CF6BED336CC1}" destId="{1145001E-F9E9-4444-ADCA-90B50F9D285D}" srcOrd="1" destOrd="0" presId="urn:microsoft.com/office/officeart/2018/2/layout/IconVerticalSolidList"/>
    <dgm:cxn modelId="{8206D86B-65ED-4B60-88A5-956D8D69C762}" type="presParOf" srcId="{DC65FBDE-7F35-4FE0-BAA7-CF6BED336CC1}" destId="{3D66EC61-4158-4512-BB8C-69FA6344B654}" srcOrd="2" destOrd="0" presId="urn:microsoft.com/office/officeart/2018/2/layout/IconVerticalSolidList"/>
    <dgm:cxn modelId="{796C6C69-82BE-4B43-A7FA-BD7BC25CA725}" type="presParOf" srcId="{3D66EC61-4158-4512-BB8C-69FA6344B654}" destId="{BAA9804F-9234-4FE5-9B88-F0A12A269138}" srcOrd="0" destOrd="0" presId="urn:microsoft.com/office/officeart/2018/2/layout/IconVerticalSolidList"/>
    <dgm:cxn modelId="{AEB643A0-7039-403D-82FB-343D9EAA3A60}" type="presParOf" srcId="{3D66EC61-4158-4512-BB8C-69FA6344B654}" destId="{AF9EBDF3-E0E4-4F4F-971E-A2B26F03F7D9}" srcOrd="1" destOrd="0" presId="urn:microsoft.com/office/officeart/2018/2/layout/IconVerticalSolidList"/>
    <dgm:cxn modelId="{2326C8A5-525A-41B6-8F81-0678FA799B93}" type="presParOf" srcId="{3D66EC61-4158-4512-BB8C-69FA6344B654}" destId="{C2E3469E-3C15-4B11-9F7C-401A63236382}" srcOrd="2" destOrd="0" presId="urn:microsoft.com/office/officeart/2018/2/layout/IconVerticalSolidList"/>
    <dgm:cxn modelId="{E9F93ADE-CBCC-4396-8B3B-CC7CFACE45A2}" type="presParOf" srcId="{3D66EC61-4158-4512-BB8C-69FA6344B654}" destId="{12ACE8F3-3C2F-43F4-99EC-C27A8D4EA29C}" srcOrd="3" destOrd="0" presId="urn:microsoft.com/office/officeart/2018/2/layout/IconVerticalSolidList"/>
    <dgm:cxn modelId="{9ED339A5-9DD4-4C9A-B20C-E452F5236899}" type="presParOf" srcId="{DC65FBDE-7F35-4FE0-BAA7-CF6BED336CC1}" destId="{985B3833-5E2B-4031-83BD-D84FB0C29C3E}" srcOrd="3" destOrd="0" presId="urn:microsoft.com/office/officeart/2018/2/layout/IconVerticalSolidList"/>
    <dgm:cxn modelId="{DACC9FB0-1D98-45E9-98A4-18A1F3DB509B}" type="presParOf" srcId="{DC65FBDE-7F35-4FE0-BAA7-CF6BED336CC1}" destId="{E4210700-FC35-4C5B-8248-64D7617BAA1A}" srcOrd="4" destOrd="0" presId="urn:microsoft.com/office/officeart/2018/2/layout/IconVerticalSolidList"/>
    <dgm:cxn modelId="{58ECB698-DF78-4A23-A7D7-9F7FA97F75C4}" type="presParOf" srcId="{E4210700-FC35-4C5B-8248-64D7617BAA1A}" destId="{1AF835E1-0420-429C-97E9-39F300A7A52E}" srcOrd="0" destOrd="0" presId="urn:microsoft.com/office/officeart/2018/2/layout/IconVerticalSolidList"/>
    <dgm:cxn modelId="{1E32D182-74AA-43B9-ABD7-5E5B0D629787}" type="presParOf" srcId="{E4210700-FC35-4C5B-8248-64D7617BAA1A}" destId="{260DD0D1-E3E5-4A07-8476-186F7A0585D5}" srcOrd="1" destOrd="0" presId="urn:microsoft.com/office/officeart/2018/2/layout/IconVerticalSolidList"/>
    <dgm:cxn modelId="{9BC50714-757B-4125-972C-59E04C3352E1}" type="presParOf" srcId="{E4210700-FC35-4C5B-8248-64D7617BAA1A}" destId="{713A46C2-B890-4A00-9BD4-8CF0D4BFD8D2}" srcOrd="2" destOrd="0" presId="urn:microsoft.com/office/officeart/2018/2/layout/IconVerticalSolidList"/>
    <dgm:cxn modelId="{8D086E1F-8CCB-420A-8940-14DEA94DF588}" type="presParOf" srcId="{E4210700-FC35-4C5B-8248-64D7617BAA1A}" destId="{9A84EE6B-2685-4CE7-B665-010A37D2B0E8}" srcOrd="3" destOrd="0" presId="urn:microsoft.com/office/officeart/2018/2/layout/IconVerticalSolidList"/>
    <dgm:cxn modelId="{98337B86-31C3-46EC-9A61-9D94A07965B8}" type="presParOf" srcId="{DC65FBDE-7F35-4FE0-BAA7-CF6BED336CC1}" destId="{E6320688-B196-4B33-ABC1-95EA586C302A}" srcOrd="5" destOrd="0" presId="urn:microsoft.com/office/officeart/2018/2/layout/IconVerticalSolidList"/>
    <dgm:cxn modelId="{25F8BAE0-0B1F-4FF4-BCF9-5F7BB854E346}" type="presParOf" srcId="{DC65FBDE-7F35-4FE0-BAA7-CF6BED336CC1}" destId="{177656A4-5377-4355-8235-6731F28C1969}" srcOrd="6" destOrd="0" presId="urn:microsoft.com/office/officeart/2018/2/layout/IconVerticalSolidList"/>
    <dgm:cxn modelId="{2491227A-C58E-4C67-AA6F-B15817CCC1D4}" type="presParOf" srcId="{177656A4-5377-4355-8235-6731F28C1969}" destId="{2FDC53A4-8EF1-4095-B208-3A0CF333352D}" srcOrd="0" destOrd="0" presId="urn:microsoft.com/office/officeart/2018/2/layout/IconVerticalSolidList"/>
    <dgm:cxn modelId="{5EB43604-EF77-46C8-BF26-346DD27A2C1C}" type="presParOf" srcId="{177656A4-5377-4355-8235-6731F28C1969}" destId="{17A33A22-948C-4573-9154-DE6989B25A04}" srcOrd="1" destOrd="0" presId="urn:microsoft.com/office/officeart/2018/2/layout/IconVerticalSolidList"/>
    <dgm:cxn modelId="{6A351A51-1CF5-4F5B-8300-F690DF554793}" type="presParOf" srcId="{177656A4-5377-4355-8235-6731F28C1969}" destId="{5DE99ED1-2472-44BF-A64B-795ED4767A3E}" srcOrd="2" destOrd="0" presId="urn:microsoft.com/office/officeart/2018/2/layout/IconVerticalSolidList"/>
    <dgm:cxn modelId="{50019094-3533-4828-B9C8-151B4D79FEDA}" type="presParOf" srcId="{177656A4-5377-4355-8235-6731F28C1969}" destId="{B7FBB3A8-3599-4E5D-9E31-2748B704DF78}" srcOrd="3" destOrd="0" presId="urn:microsoft.com/office/officeart/2018/2/layout/IconVerticalSolidList"/>
    <dgm:cxn modelId="{FB2C9BED-7D37-4DC1-BEAF-FB158D879E8F}" type="presParOf" srcId="{DC65FBDE-7F35-4FE0-BAA7-CF6BED336CC1}" destId="{088C99EC-CC84-4958-8683-37DFD879B872}" srcOrd="7" destOrd="0" presId="urn:microsoft.com/office/officeart/2018/2/layout/IconVerticalSolidList"/>
    <dgm:cxn modelId="{65C79AA6-AED3-4751-8269-31DD3121D267}" type="presParOf" srcId="{DC65FBDE-7F35-4FE0-BAA7-CF6BED336CC1}" destId="{8BE1CC4B-BC7E-4CD3-AB80-4FA22A698F53}" srcOrd="8" destOrd="0" presId="urn:microsoft.com/office/officeart/2018/2/layout/IconVerticalSolidList"/>
    <dgm:cxn modelId="{869D3EAA-09EC-4824-B0A0-3183F1D79129}" type="presParOf" srcId="{8BE1CC4B-BC7E-4CD3-AB80-4FA22A698F53}" destId="{473A6511-8D17-4CCC-B016-9DB264AFE14E}" srcOrd="0" destOrd="0" presId="urn:microsoft.com/office/officeart/2018/2/layout/IconVerticalSolidList"/>
    <dgm:cxn modelId="{B1C7016B-6C3A-48ED-920A-DFCBB804F877}" type="presParOf" srcId="{8BE1CC4B-BC7E-4CD3-AB80-4FA22A698F53}" destId="{9B61C036-D58F-45AB-964F-4A690C70DB4C}" srcOrd="1" destOrd="0" presId="urn:microsoft.com/office/officeart/2018/2/layout/IconVerticalSolidList"/>
    <dgm:cxn modelId="{7FDC7529-55E7-4390-ADF0-0C4F682F1FCD}" type="presParOf" srcId="{8BE1CC4B-BC7E-4CD3-AB80-4FA22A698F53}" destId="{F4B2DAA7-679C-4D16-9F6E-2695017B8A72}" srcOrd="2" destOrd="0" presId="urn:microsoft.com/office/officeart/2018/2/layout/IconVerticalSolidList"/>
    <dgm:cxn modelId="{D98669FB-F417-4FF5-9B9B-F41819AA3BA0}" type="presParOf" srcId="{8BE1CC4B-BC7E-4CD3-AB80-4FA22A698F53}" destId="{03401769-7BBA-45BD-8838-15CE4DFF48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B2D3C-CEDA-4812-8AA7-72A5901F0A45}">
      <dsp:nvSpPr>
        <dsp:cNvPr id="0" name=""/>
        <dsp:cNvSpPr/>
      </dsp:nvSpPr>
      <dsp:spPr>
        <a:xfrm>
          <a:off x="0" y="3601"/>
          <a:ext cx="11414125" cy="7671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DCF140C-C45C-4705-A22C-1CA6182CD1DF}">
      <dsp:nvSpPr>
        <dsp:cNvPr id="0" name=""/>
        <dsp:cNvSpPr/>
      </dsp:nvSpPr>
      <dsp:spPr>
        <a:xfrm>
          <a:off x="232062" y="176210"/>
          <a:ext cx="421932" cy="4219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2732F8-73E9-48DB-A4EC-FA87324B2A3C}">
      <dsp:nvSpPr>
        <dsp:cNvPr id="0" name=""/>
        <dsp:cNvSpPr/>
      </dsp:nvSpPr>
      <dsp:spPr>
        <a:xfrm>
          <a:off x="886057" y="3601"/>
          <a:ext cx="10528067"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nb-NO" sz="1900" kern="1200" dirty="0"/>
            <a:t>Hvilke spørsmål kan vi stille pårørende for å få nødvendig informasjon om pasientens tilstand?</a:t>
          </a:r>
        </a:p>
      </dsp:txBody>
      <dsp:txXfrm>
        <a:off x="886057" y="3601"/>
        <a:ext cx="10528067" cy="767149"/>
      </dsp:txXfrm>
    </dsp:sp>
    <dsp:sp modelId="{BAA9804F-9234-4FE5-9B88-F0A12A269138}">
      <dsp:nvSpPr>
        <dsp:cNvPr id="0" name=""/>
        <dsp:cNvSpPr/>
      </dsp:nvSpPr>
      <dsp:spPr>
        <a:xfrm>
          <a:off x="0" y="962538"/>
          <a:ext cx="11414125" cy="7671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F9EBDF3-E0E4-4F4F-971E-A2B26F03F7D9}">
      <dsp:nvSpPr>
        <dsp:cNvPr id="0" name=""/>
        <dsp:cNvSpPr/>
      </dsp:nvSpPr>
      <dsp:spPr>
        <a:xfrm>
          <a:off x="232062" y="1135147"/>
          <a:ext cx="421932" cy="4219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ACE8F3-3C2F-43F4-99EC-C27A8D4EA29C}">
      <dsp:nvSpPr>
        <dsp:cNvPr id="0" name=""/>
        <dsp:cNvSpPr/>
      </dsp:nvSpPr>
      <dsp:spPr>
        <a:xfrm>
          <a:off x="886057" y="962538"/>
          <a:ext cx="10528067"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nb-NO" sz="1900" kern="1200" dirty="0"/>
            <a:t>Hvordan kan vi håndtere situasjoner der pasientens egne opplysninger og pårørendes observasjoner ikke er sammenfallende?</a:t>
          </a:r>
          <a:endParaRPr lang="en-US" sz="1900" kern="1200" dirty="0"/>
        </a:p>
      </dsp:txBody>
      <dsp:txXfrm>
        <a:off x="886057" y="962538"/>
        <a:ext cx="10528067" cy="767149"/>
      </dsp:txXfrm>
    </dsp:sp>
    <dsp:sp modelId="{1AF835E1-0420-429C-97E9-39F300A7A52E}">
      <dsp:nvSpPr>
        <dsp:cNvPr id="0" name=""/>
        <dsp:cNvSpPr/>
      </dsp:nvSpPr>
      <dsp:spPr>
        <a:xfrm>
          <a:off x="0" y="1921475"/>
          <a:ext cx="11414125" cy="7671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60DD0D1-E3E5-4A07-8476-186F7A0585D5}">
      <dsp:nvSpPr>
        <dsp:cNvPr id="0" name=""/>
        <dsp:cNvSpPr/>
      </dsp:nvSpPr>
      <dsp:spPr>
        <a:xfrm>
          <a:off x="232062" y="2094083"/>
          <a:ext cx="421932" cy="421932"/>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84EE6B-2685-4CE7-B665-010A37D2B0E8}">
      <dsp:nvSpPr>
        <dsp:cNvPr id="0" name=""/>
        <dsp:cNvSpPr/>
      </dsp:nvSpPr>
      <dsp:spPr>
        <a:xfrm>
          <a:off x="886057" y="1921475"/>
          <a:ext cx="10528067"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nb-NO" sz="1900" kern="1200" dirty="0"/>
            <a:t>Hvordan kan vi håndtere situasjoner der pasientens egne opplysninger og pårørendes observasjoner ikke er sammenfallende?</a:t>
          </a:r>
        </a:p>
      </dsp:txBody>
      <dsp:txXfrm>
        <a:off x="886057" y="1921475"/>
        <a:ext cx="10528067" cy="767149"/>
      </dsp:txXfrm>
    </dsp:sp>
    <dsp:sp modelId="{2FDC53A4-8EF1-4095-B208-3A0CF333352D}">
      <dsp:nvSpPr>
        <dsp:cNvPr id="0" name=""/>
        <dsp:cNvSpPr/>
      </dsp:nvSpPr>
      <dsp:spPr>
        <a:xfrm>
          <a:off x="0" y="2880412"/>
          <a:ext cx="11414125" cy="7671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7A33A22-948C-4573-9154-DE6989B25A04}">
      <dsp:nvSpPr>
        <dsp:cNvPr id="0" name=""/>
        <dsp:cNvSpPr/>
      </dsp:nvSpPr>
      <dsp:spPr>
        <a:xfrm>
          <a:off x="232062" y="3053020"/>
          <a:ext cx="421932" cy="4219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7FBB3A8-3599-4E5D-9E31-2748B704DF78}">
      <dsp:nvSpPr>
        <dsp:cNvPr id="0" name=""/>
        <dsp:cNvSpPr/>
      </dsp:nvSpPr>
      <dsp:spPr>
        <a:xfrm>
          <a:off x="886057" y="2880412"/>
          <a:ext cx="10528067"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nb-NO" sz="1900" kern="1200" dirty="0"/>
            <a:t>Hvordan, og når bruker vi samvalg i dag?</a:t>
          </a:r>
          <a:endParaRPr lang="en-US" sz="1900" kern="1200" dirty="0"/>
        </a:p>
      </dsp:txBody>
      <dsp:txXfrm>
        <a:off x="886057" y="2880412"/>
        <a:ext cx="10528067" cy="767149"/>
      </dsp:txXfrm>
    </dsp:sp>
    <dsp:sp modelId="{473A6511-8D17-4CCC-B016-9DB264AFE14E}">
      <dsp:nvSpPr>
        <dsp:cNvPr id="0" name=""/>
        <dsp:cNvSpPr/>
      </dsp:nvSpPr>
      <dsp:spPr>
        <a:xfrm>
          <a:off x="0" y="3839348"/>
          <a:ext cx="11414125" cy="7671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B61C036-D58F-45AB-964F-4A690C70DB4C}">
      <dsp:nvSpPr>
        <dsp:cNvPr id="0" name=""/>
        <dsp:cNvSpPr/>
      </dsp:nvSpPr>
      <dsp:spPr>
        <a:xfrm>
          <a:off x="232062" y="4011957"/>
          <a:ext cx="421932" cy="4219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401769-7BBA-45BD-8838-15CE4DFF481A}">
      <dsp:nvSpPr>
        <dsp:cNvPr id="0" name=""/>
        <dsp:cNvSpPr/>
      </dsp:nvSpPr>
      <dsp:spPr>
        <a:xfrm>
          <a:off x="886057" y="3839348"/>
          <a:ext cx="10528067" cy="76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90" tIns="81190" rIns="81190" bIns="81190" numCol="1" spcCol="1270" anchor="ctr" anchorCtr="0">
          <a:noAutofit/>
        </a:bodyPr>
        <a:lstStyle/>
        <a:p>
          <a:pPr marL="0" lvl="0" indent="0" algn="l" defTabSz="844550">
            <a:lnSpc>
              <a:spcPct val="100000"/>
            </a:lnSpc>
            <a:spcBef>
              <a:spcPct val="0"/>
            </a:spcBef>
            <a:spcAft>
              <a:spcPct val="35000"/>
            </a:spcAft>
            <a:buNone/>
          </a:pPr>
          <a:r>
            <a:rPr lang="nb-NO" sz="1900" kern="1200" dirty="0"/>
            <a:t>Hva gjør vi når pasienten bare ønsker at helsepersonell skal ta beslutningen for dem?</a:t>
          </a:r>
          <a:endParaRPr lang="en-US" sz="1900" kern="1200" dirty="0"/>
        </a:p>
      </dsp:txBody>
      <dsp:txXfrm>
        <a:off x="886057" y="3839348"/>
        <a:ext cx="10528067" cy="7671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02164-64A8-4D71-8466-0660FE730794}" type="datetimeFigureOut">
              <a:rPr lang="nb-NO" smtClean="0"/>
              <a:t>14.06.2026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E08E6-868F-4828-8EAA-7C821B71A620}" type="slidenum">
              <a:rPr lang="nb-NO" smtClean="0"/>
              <a:t>‹#›</a:t>
            </a:fld>
            <a:endParaRPr lang="nb-NO"/>
          </a:p>
        </p:txBody>
      </p:sp>
    </p:spTree>
    <p:extLst>
      <p:ext uri="{BB962C8B-B14F-4D97-AF65-F5344CB8AC3E}">
        <p14:creationId xmlns:p14="http://schemas.microsoft.com/office/powerpoint/2010/main" val="143376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effectLst/>
              </a:rPr>
              <a:t>Bakgrunnsorientering</a:t>
            </a:r>
            <a:r>
              <a:rPr lang="nb-NO" b="1" dirty="0">
                <a:effectLst/>
              </a:rPr>
              <a:t> for presentatør: </a:t>
            </a:r>
            <a:r>
              <a:rPr lang="nb-NO" dirty="0">
                <a:effectLst/>
              </a:rPr>
              <a:t>Presentasjonene er korte og kan egne seg til morgenmøter, lunsjsamlinger eller fagdager. Hver presentasjon avsluttes med spørsmål til refleksjon, som kan drøftes i plenum eller i smågrupper på to–tre personer, gjerne 10–15 minutter.</a:t>
            </a:r>
          </a:p>
          <a:p>
            <a:endParaRPr lang="nb-NO" dirty="0">
              <a:effectLst/>
            </a:endParaRPr>
          </a:p>
          <a:p>
            <a:r>
              <a:rPr lang="nb-NO" dirty="0">
                <a:effectLst/>
              </a:rPr>
              <a:t>Presentasjonene er forsøkt utformet slik at det ikke er nødvendig å ha lest rapporten på forhånd. De inneholder korte case basert på pasienthistoriene. Disse utdragene er kun ment som et utgangspunkt for problemstillingene som blir løftet i refleksjonsspørsmålene, og er ikke ment som en detaljert gjennomgang. Det kan likevel være en fordel om presentatøren har gjort seg kjent med hovedtrekkene i rapporten før presentasjonen brukes.</a:t>
            </a:r>
          </a:p>
          <a:p>
            <a:endParaRPr lang="nb-NO" dirty="0">
              <a:effectLst/>
            </a:endParaRPr>
          </a:p>
          <a:p>
            <a:r>
              <a:rPr lang="nb-NO" dirty="0">
                <a:effectLst/>
              </a:rPr>
              <a:t>Talenotater under refleksjonsfoilene er bare lagt inn der det er noe spesifikt å påpeke for den enkelte presentasjonen.</a:t>
            </a:r>
          </a:p>
          <a:p>
            <a:endParaRPr lang="nb-NO" dirty="0">
              <a:effectLst/>
            </a:endParaRPr>
          </a:p>
          <a:p>
            <a:r>
              <a:rPr lang="nb-NO" b="1" dirty="0">
                <a:effectLst/>
              </a:rPr>
              <a:t>Om denne presentasjonen:</a:t>
            </a:r>
            <a:r>
              <a:rPr lang="nb-NO" dirty="0">
                <a:effectLst/>
              </a:rPr>
              <a:t> Denne presentasjonen er basert på anbefaling 1 i rapportens kapittel 9, og bør særlig sees i sammenheng med presentasjonene 1, 2 og 4. Refleksjonsspørsmålene er hentet fra læringsmaterialet i rapportens kapittel 10. Der finnes det også flere refleksjonsspørsmål. Presentasjonen kan lastes ned og tilpasses egne behov.</a:t>
            </a:r>
          </a:p>
        </p:txBody>
      </p:sp>
      <p:sp>
        <p:nvSpPr>
          <p:cNvPr id="4" name="Plassholder for lysbildenummer 3"/>
          <p:cNvSpPr>
            <a:spLocks noGrp="1"/>
          </p:cNvSpPr>
          <p:nvPr>
            <p:ph type="sldNum" sz="quarter" idx="5"/>
          </p:nvPr>
        </p:nvSpPr>
        <p:spPr/>
        <p:txBody>
          <a:bodyPr/>
          <a:lstStyle/>
          <a:p>
            <a:fld id="{701E08E6-868F-4828-8EAA-7C821B71A620}" type="slidenum">
              <a:rPr lang="nb-NO" smtClean="0"/>
              <a:t>1</a:t>
            </a:fld>
            <a:endParaRPr lang="nb-NO"/>
          </a:p>
        </p:txBody>
      </p:sp>
    </p:spTree>
    <p:extLst>
      <p:ext uri="{BB962C8B-B14F-4D97-AF65-F5344CB8AC3E}">
        <p14:creationId xmlns:p14="http://schemas.microsoft.com/office/powerpoint/2010/main" val="421913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Presentasjonen dekker to forhold som henger sammen: hvordan vi henter inn informasjon, særlig fra pårørende, og hvordan vi tar beslutninger sammen med pasienten. </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2</a:t>
            </a:fld>
            <a:endParaRPr lang="nb-NO"/>
          </a:p>
        </p:txBody>
      </p:sp>
    </p:spTree>
    <p:extLst>
      <p:ext uri="{BB962C8B-B14F-4D97-AF65-F5344CB8AC3E}">
        <p14:creationId xmlns:p14="http://schemas.microsoft.com/office/powerpoint/2010/main" val="285000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ikke uvanlig at pårørende ser endringer først, fordi de møter pasienten i hverdagen, mens helsepersonell møter pasienten i kortere kontaktpunkt. Helsedirektoratets pårørendeveileder beskriver hvordan virksomheter kan etablere rutiner for pårørendeinvolvering.</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3</a:t>
            </a:fld>
            <a:endParaRPr lang="nb-NO"/>
          </a:p>
        </p:txBody>
      </p:sp>
    </p:spTree>
    <p:extLst>
      <p:ext uri="{BB962C8B-B14F-4D97-AF65-F5344CB8AC3E}">
        <p14:creationId xmlns:p14="http://schemas.microsoft.com/office/powerpoint/2010/main" val="168628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Samvalg handler om å gå gjennom alternativene sammen med pasienten, slik at valget gjenspeiler pasientens verdier og synspunkter. Bjørn og Ingrid fikk MDT–anbefalingen per telefon, og det er ikke dokumentert at de fikk informasjon om forventet effekt, alternativer eller bivirkninger. Samvalg forutsetter også at bildet av pasientens tilstand er dekkende; uten det blir det vanskelig å snakke konkret om hva pasienten kan tåle.</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4</a:t>
            </a:fld>
            <a:endParaRPr lang="nb-NO"/>
          </a:p>
        </p:txBody>
      </p:sp>
    </p:spTree>
    <p:extLst>
      <p:ext uri="{BB962C8B-B14F-4D97-AF65-F5344CB8AC3E}">
        <p14:creationId xmlns:p14="http://schemas.microsoft.com/office/powerpoint/2010/main" val="185529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tre første spørsmålene handler om pårørendeinvolvering, de to siste om samvalg. Det siste tar opp en vanlig situasjon: pasienter som ønsker at legen bare bestemmer. Samvalg betyr ikke at pasienten må velge, men at pasientens verdier inngår i valget.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5</a:t>
            </a:fld>
            <a:endParaRPr lang="nb-NO"/>
          </a:p>
        </p:txBody>
      </p:sp>
    </p:spTree>
    <p:extLst>
      <p:ext uri="{BB962C8B-B14F-4D97-AF65-F5344CB8AC3E}">
        <p14:creationId xmlns:p14="http://schemas.microsoft.com/office/powerpoint/2010/main" val="412535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F04AD87-2425-F3B8-0ACF-64B8CC704E0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1" y="1"/>
            <a:ext cx="12196763" cy="6858000"/>
          </a:xfrm>
          <a:prstGeom prst="rect">
            <a:avLst/>
          </a:prstGeom>
        </p:spPr>
      </p:pic>
      <p:pic>
        <p:nvPicPr>
          <p:cNvPr id="11" name="Graphic 10">
            <a:extLst>
              <a:ext uri="{FF2B5EF4-FFF2-40B4-BE49-F238E27FC236}">
                <a16:creationId xmlns:a16="http://schemas.microsoft.com/office/drawing/2014/main" id="{4B6C6F97-2D01-2F74-D927-C41A9B85C5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lumMod val="85000"/>
            </a:schemeClr>
          </a:solidFill>
        </p:spPr>
        <p:txBody>
          <a:bodyPr/>
          <a:lstStyle>
            <a:lvl1pPr marL="0" indent="0">
              <a:buNone/>
              <a:defRPr/>
            </a:lvl1pPr>
          </a:lstStyle>
          <a:p>
            <a:r>
              <a:rPr lang="nb-NO"/>
              <a:t>Klikk på ikonet for å legge til et bilde</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82586" y="6139653"/>
            <a:ext cx="2655889" cy="393935"/>
          </a:xfrm>
          <a:prstGeom prst="rect">
            <a:avLst/>
          </a:prstGeom>
        </p:spPr>
      </p:pic>
    </p:spTree>
    <p:extLst>
      <p:ext uri="{BB962C8B-B14F-4D97-AF65-F5344CB8AC3E}">
        <p14:creationId xmlns:p14="http://schemas.microsoft.com/office/powerpoint/2010/main" val="1689056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l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86A57517-4EE1-3001-D9A8-B2C8889B0E8F}"/>
              </a:ext>
            </a:extLst>
          </p:cNvPr>
          <p:cNvSpPr>
            <a:spLocks noGrp="1"/>
          </p:cNvSpPr>
          <p:nvPr>
            <p:ph type="pic" sz="quarter" idx="14"/>
          </p:nvPr>
        </p:nvSpPr>
        <p:spPr>
          <a:xfrm>
            <a:off x="391886" y="391886"/>
            <a:ext cx="11423875" cy="5805714"/>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12955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2"/>
          </a:solidFill>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80023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Tree>
    <p:extLst>
      <p:ext uri="{BB962C8B-B14F-4D97-AF65-F5344CB8AC3E}">
        <p14:creationId xmlns:p14="http://schemas.microsoft.com/office/powerpoint/2010/main" val="665133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71145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l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FF68609-8DC3-2BA9-FEF4-072BF3C5ACBF}"/>
              </a:ext>
            </a:extLst>
          </p:cNvPr>
          <p:cNvSpPr/>
          <p:nvPr userDrawn="1"/>
        </p:nvSpPr>
        <p:spPr>
          <a:xfrm rot="1555211">
            <a:off x="-1362092" y="1226916"/>
            <a:ext cx="11175208" cy="682054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BE0D61F4-FB5C-3476-F6D7-FD8F880DD924}"/>
              </a:ext>
            </a:extLst>
          </p:cNvPr>
          <p:cNvSpPr/>
          <p:nvPr userDrawn="1"/>
        </p:nvSpPr>
        <p:spPr>
          <a:xfrm>
            <a:off x="6166220" y="-1359011"/>
            <a:ext cx="7464081" cy="4555542"/>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79697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0" fill="hold"/>
                                        <p:tgtEl>
                                          <p:spTgt spid="6"/>
                                        </p:tgtEl>
                                        <p:attrNameLst>
                                          <p:attrName>ppt_x</p:attrName>
                                        </p:attrNameLst>
                                      </p:cBhvr>
                                      <p:tavLst>
                                        <p:tav tm="0">
                                          <p:val>
                                            <p:strVal val="1+#ppt_w/2"/>
                                          </p:val>
                                        </p:tav>
                                        <p:tav tm="100000">
                                          <p:val>
                                            <p:strVal val="#ppt_x"/>
                                          </p:val>
                                        </p:tav>
                                      </p:tavLst>
                                    </p:anim>
                                    <p:anim calcmode="lin" valueType="num">
                                      <p:cBhvr additive="base">
                                        <p:cTn id="12" dur="2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useslide Rød">
    <p:bg>
      <p:bgPr>
        <a:solidFill>
          <a:schemeClr val="l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F2F6E92-7013-5714-19E2-3E39C7E906FA}"/>
              </a:ext>
            </a:extLst>
          </p:cNvPr>
          <p:cNvSpPr/>
          <p:nvPr userDrawn="1"/>
        </p:nvSpPr>
        <p:spPr>
          <a:xfrm rot="1555211">
            <a:off x="-1362092" y="1226916"/>
            <a:ext cx="11175208" cy="6820549"/>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80DE8A2B-5F2E-E33C-C288-5738969869B2}"/>
              </a:ext>
            </a:extLst>
          </p:cNvPr>
          <p:cNvSpPr/>
          <p:nvPr userDrawn="1"/>
        </p:nvSpPr>
        <p:spPr>
          <a:xfrm>
            <a:off x="6166220" y="-1359011"/>
            <a:ext cx="7464081" cy="4555542"/>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904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useslide m bil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noFill/>
        </p:spPr>
        <p:txBody>
          <a:bodyPr/>
          <a:lstStyle>
            <a:lvl1pPr marL="0" indent="0">
              <a:buNone/>
              <a:defRPr/>
            </a:lvl1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Tree>
    <p:extLst>
      <p:ext uri="{BB962C8B-B14F-4D97-AF65-F5344CB8AC3E}">
        <p14:creationId xmlns:p14="http://schemas.microsoft.com/office/powerpoint/2010/main" val="60473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auseslide m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
        <p:nvSpPr>
          <p:cNvPr id="3" name="Media Placeholder 2">
            <a:extLst>
              <a:ext uri="{FF2B5EF4-FFF2-40B4-BE49-F238E27FC236}">
                <a16:creationId xmlns:a16="http://schemas.microsoft.com/office/drawing/2014/main" id="{019C53AA-323F-F3C8-CC45-67BD11D74D55}"/>
              </a:ext>
            </a:extLst>
          </p:cNvPr>
          <p:cNvSpPr>
            <a:spLocks noGrp="1"/>
          </p:cNvSpPr>
          <p:nvPr>
            <p:ph type="media" sz="quarter" idx="11"/>
          </p:nvPr>
        </p:nvSpPr>
        <p:spPr>
          <a:xfrm>
            <a:off x="0" y="0"/>
            <a:ext cx="12192000" cy="6858000"/>
          </a:xfrm>
          <a:prstGeom prst="rect">
            <a:avLst/>
          </a:prstGeom>
        </p:spPr>
        <p:txBody>
          <a:bodyPr lIns="0" tIns="0" rIns="0" bIns="0"/>
          <a:lstStyle/>
          <a:p>
            <a:r>
              <a:rPr lang="nb-NO"/>
              <a:t>Klikk ikonet for å legge til media</a:t>
            </a:r>
          </a:p>
        </p:txBody>
      </p:sp>
    </p:spTree>
    <p:extLst>
      <p:ext uri="{BB962C8B-B14F-4D97-AF65-F5344CB8AC3E}">
        <p14:creationId xmlns:p14="http://schemas.microsoft.com/office/powerpoint/2010/main" val="388381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 blå">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5999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fo mørk">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49083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6FB9F00F-B1E3-D98E-3734-D7465CA8FC43}"/>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58" t="46079" b="4865"/>
          <a:stretch/>
        </p:blipFill>
        <p:spPr>
          <a:xfrm>
            <a:off x="0" y="-1"/>
            <a:ext cx="12192000" cy="6858001"/>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9" cy="393935"/>
          </a:xfrm>
          <a:prstGeom prst="rect">
            <a:avLst/>
          </a:prstGeom>
        </p:spPr>
      </p:pic>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1"/>
          </a:solidFill>
        </p:spPr>
        <p:txBody>
          <a:bodyPr wrap="square">
            <a:noAutofit/>
          </a:bodyPr>
          <a:lstStyle>
            <a:lvl1pPr marL="0" indent="0" algn="r">
              <a:buNone/>
              <a:defRPr sz="1600">
                <a:solidFill>
                  <a:schemeClr val="bg1"/>
                </a:solidFill>
              </a:defRPr>
            </a:lvl1pPr>
          </a:lstStyle>
          <a:p>
            <a:r>
              <a:rPr lang="nb-NO"/>
              <a:t>Klikk på ikonet for å legge til et bilde</a:t>
            </a:r>
            <a:endParaRPr lang="nb-NO" dirty="0"/>
          </a:p>
        </p:txBody>
      </p:sp>
      <p:pic>
        <p:nvPicPr>
          <p:cNvPr id="9" name="Graphic 8">
            <a:extLst>
              <a:ext uri="{FF2B5EF4-FFF2-40B4-BE49-F238E27FC236}">
                <a16:creationId xmlns:a16="http://schemas.microsoft.com/office/drawing/2014/main" id="{77AF50B3-EBC0-FF83-D7F5-9F1EA31C701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483743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o rød">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56860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BC86385-2B9A-EAA6-086A-D0E2176643E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0" y="1"/>
            <a:ext cx="12192000" cy="6858000"/>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accent2"/>
                </a:solidFill>
              </a:defRPr>
            </a:lvl1pPr>
          </a:lstStyle>
          <a:p>
            <a:r>
              <a:rPr lang="nb-NO"/>
              <a:t>Klikk for å redigere tittelstil</a:t>
            </a:r>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accent2"/>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34277991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grpSp>
        <p:nvGrpSpPr>
          <p:cNvPr id="160" name="Point" hidden="1">
            <a:extLst>
              <a:ext uri="{FF2B5EF4-FFF2-40B4-BE49-F238E27FC236}">
                <a16:creationId xmlns:a16="http://schemas.microsoft.com/office/drawing/2014/main" id="{915929A0-ACD2-3C4F-842A-2D637A733E9E}"/>
              </a:ext>
            </a:extLst>
          </p:cNvPr>
          <p:cNvGrpSpPr/>
          <p:nvPr userDrawn="1"/>
        </p:nvGrpSpPr>
        <p:grpSpPr>
          <a:xfrm>
            <a:off x="5182506" y="616968"/>
            <a:ext cx="1456070" cy="1519469"/>
            <a:chOff x="5182506" y="616968"/>
            <a:chExt cx="1456070" cy="1519469"/>
          </a:xfrm>
        </p:grpSpPr>
        <p:sp>
          <p:nvSpPr>
            <p:cNvPr id="145" name="Oval 19">
              <a:extLst>
                <a:ext uri="{FF2B5EF4-FFF2-40B4-BE49-F238E27FC236}">
                  <a16:creationId xmlns:a16="http://schemas.microsoft.com/office/drawing/2014/main" id="{A8F57FA9-E6E1-225C-4006-FB3B08C6B111}"/>
                </a:ext>
              </a:extLst>
            </p:cNvPr>
            <p:cNvSpPr>
              <a:spLocks noChangeArrowheads="1"/>
            </p:cNvSpPr>
            <p:nvPr userDrawn="1"/>
          </p:nvSpPr>
          <p:spPr bwMode="auto">
            <a:xfrm rot="5400000">
              <a:off x="6499097" y="1996958"/>
              <a:ext cx="141592" cy="13736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8" name="Freeform 23">
              <a:extLst>
                <a:ext uri="{FF2B5EF4-FFF2-40B4-BE49-F238E27FC236}">
                  <a16:creationId xmlns:a16="http://schemas.microsoft.com/office/drawing/2014/main" id="{9EE85474-1570-1586-7D5F-90B638526F28}"/>
                </a:ext>
              </a:extLst>
            </p:cNvPr>
            <p:cNvSpPr>
              <a:spLocks/>
            </p:cNvSpPr>
            <p:nvPr/>
          </p:nvSpPr>
          <p:spPr bwMode="auto">
            <a:xfrm rot="5400000">
              <a:off x="5184620" y="684594"/>
              <a:ext cx="1449729" cy="1314477"/>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9" name="Sirkel">
              <a:extLst>
                <a:ext uri="{FF2B5EF4-FFF2-40B4-BE49-F238E27FC236}">
                  <a16:creationId xmlns:a16="http://schemas.microsoft.com/office/drawing/2014/main" id="{AD305B07-95DD-42FD-ADCE-53C6F201F686}"/>
                </a:ext>
              </a:extLst>
            </p:cNvPr>
            <p:cNvSpPr>
              <a:spLocks noChangeArrowheads="1"/>
            </p:cNvSpPr>
            <p:nvPr/>
          </p:nvSpPr>
          <p:spPr bwMode="auto">
            <a:xfrm rot="5400000">
              <a:off x="5182506" y="1994845"/>
              <a:ext cx="141592" cy="14159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grpSp>
        <p:nvGrpSpPr>
          <p:cNvPr id="150" name="Content" hidden="1">
            <a:extLst>
              <a:ext uri="{FF2B5EF4-FFF2-40B4-BE49-F238E27FC236}">
                <a16:creationId xmlns:a16="http://schemas.microsoft.com/office/drawing/2014/main" id="{8F9702AE-FF6B-6931-2BFD-87484437F1CD}"/>
              </a:ext>
            </a:extLst>
          </p:cNvPr>
          <p:cNvGrpSpPr/>
          <p:nvPr userDrawn="1"/>
        </p:nvGrpSpPr>
        <p:grpSpPr>
          <a:xfrm>
            <a:off x="2254347" y="1844668"/>
            <a:ext cx="2817056" cy="1588896"/>
            <a:chOff x="2254347" y="1844668"/>
            <a:chExt cx="2817056" cy="1588896"/>
          </a:xfrm>
        </p:grpSpPr>
        <p:sp>
          <p:nvSpPr>
            <p:cNvPr id="123" name="Dato">
              <a:extLst>
                <a:ext uri="{FF2B5EF4-FFF2-40B4-BE49-F238E27FC236}">
                  <a16:creationId xmlns:a16="http://schemas.microsoft.com/office/drawing/2014/main" id="{CB868069-EE01-C933-3ACC-76D2792A74A2}"/>
                </a:ext>
              </a:extLst>
            </p:cNvPr>
            <p:cNvSpPr>
              <a:spLocks noChangeArrowheads="1"/>
            </p:cNvSpPr>
            <p:nvPr userDrawn="1"/>
          </p:nvSpPr>
          <p:spPr bwMode="auto">
            <a:xfrm>
              <a:off x="2254348" y="1844668"/>
              <a:ext cx="28170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0" rIns="9000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nb-NO" altLang="ru-RU" sz="1600" b="1" i="0" u="none" strike="noStrike" cap="none" normalizeH="0" baseline="0" dirty="0">
                  <a:ln>
                    <a:noFill/>
                  </a:ln>
                  <a:solidFill>
                    <a:schemeClr val="accent2"/>
                  </a:solidFill>
                  <a:effectLst/>
                  <a:cs typeface="Arial" panose="020B0604020202020204" pitchFamily="34" charset="0"/>
                </a:rPr>
                <a:t>Dato</a:t>
              </a:r>
              <a:endParaRPr kumimoji="0" lang="ru-RU" altLang="ru-RU" sz="1800" b="0" i="0" u="none" strike="noStrike" cap="none" normalizeH="0" baseline="0" dirty="0">
                <a:ln>
                  <a:noFill/>
                </a:ln>
                <a:solidFill>
                  <a:schemeClr val="accent2"/>
                </a:solidFill>
                <a:effectLst/>
                <a:cs typeface="Arial" panose="020B0604020202020204" pitchFamily="34" charset="0"/>
              </a:endParaRPr>
            </a:p>
          </p:txBody>
        </p:sp>
        <p:sp>
          <p:nvSpPr>
            <p:cNvPr id="124" name="Tittel">
              <a:extLst>
                <a:ext uri="{FF2B5EF4-FFF2-40B4-BE49-F238E27FC236}">
                  <a16:creationId xmlns:a16="http://schemas.microsoft.com/office/drawing/2014/main" id="{7C84415B-4A82-C339-D2CF-B21D98187237}"/>
                </a:ext>
              </a:extLst>
            </p:cNvPr>
            <p:cNvSpPr txBox="1"/>
            <p:nvPr userDrawn="1"/>
          </p:nvSpPr>
          <p:spPr>
            <a:xfrm>
              <a:off x="2254348" y="2090889"/>
              <a:ext cx="2817055" cy="246221"/>
            </a:xfrm>
            <a:prstGeom prst="rect">
              <a:avLst/>
            </a:prstGeom>
            <a:noFill/>
          </p:spPr>
          <p:txBody>
            <a:bodyPr wrap="square" tIns="0" bIns="0" rtlCol="0">
              <a:spAutoFit/>
            </a:bodyPr>
            <a:lstStyle/>
            <a:p>
              <a:pPr algn="r"/>
              <a:r>
                <a:rPr lang="en-GB" sz="1600" dirty="0" err="1">
                  <a:solidFill>
                    <a:schemeClr val="accent2"/>
                  </a:solidFill>
                  <a:latin typeface="Arial" panose="020B0604020202020204" pitchFamily="34" charset="0"/>
                  <a:cs typeface="Arial" panose="020B0604020202020204" pitchFamily="34" charset="0"/>
                </a:rPr>
                <a:t>Tittel</a:t>
              </a:r>
              <a:endParaRPr lang="en-GB" sz="1600" dirty="0">
                <a:solidFill>
                  <a:schemeClr val="accent2"/>
                </a:solidFill>
                <a:latin typeface="Arial" panose="020B0604020202020204" pitchFamily="34" charset="0"/>
                <a:cs typeface="Arial" panose="020B0604020202020204" pitchFamily="34" charset="0"/>
              </a:endParaRPr>
            </a:p>
          </p:txBody>
        </p:sp>
        <p:sp>
          <p:nvSpPr>
            <p:cNvPr id="125" name="TextBox 71">
              <a:extLst>
                <a:ext uri="{FF2B5EF4-FFF2-40B4-BE49-F238E27FC236}">
                  <a16:creationId xmlns:a16="http://schemas.microsoft.com/office/drawing/2014/main" id="{1118FE2B-12D5-D770-B7C3-CAB436C3D417}"/>
                </a:ext>
              </a:extLst>
            </p:cNvPr>
            <p:cNvSpPr txBox="1"/>
            <p:nvPr userDrawn="1"/>
          </p:nvSpPr>
          <p:spPr>
            <a:xfrm>
              <a:off x="2254347" y="2417901"/>
              <a:ext cx="2817055" cy="1015663"/>
            </a:xfrm>
            <a:prstGeom prst="rect">
              <a:avLst/>
            </a:prstGeom>
            <a:noFill/>
          </p:spPr>
          <p:txBody>
            <a:bodyPr wrap="square" tIns="0" bIns="0" rtlCol="0">
              <a:noAutofit/>
            </a:bodyPr>
            <a:lstStyle/>
            <a:p>
              <a:pPr algn="r"/>
              <a:r>
                <a:rPr lang="en-GB" sz="1200" b="0" dirty="0" err="1">
                  <a:latin typeface="Arial" panose="020B0604020202020204" pitchFamily="34" charset="0"/>
                  <a:cs typeface="Arial" panose="020B0604020202020204" pitchFamily="34" charset="0"/>
                </a:rPr>
                <a:t>Tekst</a:t>
              </a:r>
              <a:endParaRPr lang="en-GB" sz="1200" b="0" dirty="0">
                <a:latin typeface="Arial" panose="020B0604020202020204" pitchFamily="34" charset="0"/>
                <a:cs typeface="Arial" panose="020B0604020202020204" pitchFamily="34" charset="0"/>
              </a:endParaRPr>
            </a:p>
          </p:txBody>
        </p:sp>
      </p:grpSp>
      <p:sp>
        <p:nvSpPr>
          <p:cNvPr id="121" name="Year" hidden="1">
            <a:extLst>
              <a:ext uri="{FF2B5EF4-FFF2-40B4-BE49-F238E27FC236}">
                <a16:creationId xmlns:a16="http://schemas.microsoft.com/office/drawing/2014/main" id="{803FA415-75D8-FEF8-A040-A0503F7A1456}"/>
              </a:ext>
            </a:extLst>
          </p:cNvPr>
          <p:cNvSpPr>
            <a:spLocks noChangeArrowheads="1"/>
          </p:cNvSpPr>
          <p:nvPr userDrawn="1"/>
        </p:nvSpPr>
        <p:spPr bwMode="auto">
          <a:xfrm>
            <a:off x="6096424" y="292186"/>
            <a:ext cx="906720" cy="537154"/>
          </a:xfrm>
          <a:prstGeom prst="rect">
            <a:avLst/>
          </a:prstGeom>
          <a:solidFill>
            <a:schemeClr val="bg1"/>
          </a:solidFill>
          <a:ln>
            <a:noFill/>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ru-RU" sz="1200" b="1" i="0" u="none" strike="noStrike" cap="none" normalizeH="0" baseline="0" dirty="0">
                <a:ln>
                  <a:noFill/>
                </a:ln>
                <a:solidFill>
                  <a:schemeClr val="accent2"/>
                </a:solidFill>
                <a:effectLst/>
                <a:cs typeface="Arial" panose="020B0604020202020204" pitchFamily="34" charset="0"/>
              </a:rPr>
              <a:t>År</a:t>
            </a:r>
            <a:endParaRPr kumimoji="0" lang="ru-RU" altLang="ru-RU" sz="1200" b="0" i="0" u="none" strike="noStrike" cap="none" normalizeH="0" baseline="0" dirty="0">
              <a:ln>
                <a:noFill/>
              </a:ln>
              <a:solidFill>
                <a:schemeClr val="accent2"/>
              </a:solidFill>
              <a:effectLst/>
              <a:cs typeface="Arial" panose="020B0604020202020204" pitchFamily="34" charset="0"/>
            </a:endParaRPr>
          </a:p>
        </p:txBody>
      </p:sp>
      <p:sp>
        <p:nvSpPr>
          <p:cNvPr id="93" name="Startpoint" hidden="1">
            <a:extLst>
              <a:ext uri="{FF2B5EF4-FFF2-40B4-BE49-F238E27FC236}">
                <a16:creationId xmlns:a16="http://schemas.microsoft.com/office/drawing/2014/main" id="{A0055755-A9A4-2074-76EB-41932E5274E5}"/>
              </a:ext>
            </a:extLst>
          </p:cNvPr>
          <p:cNvSpPr>
            <a:spLocks noChangeAspect="1" noChangeArrowheads="1"/>
          </p:cNvSpPr>
          <p:nvPr userDrawn="1"/>
        </p:nvSpPr>
        <p:spPr bwMode="auto">
          <a:xfrm rot="5400000">
            <a:off x="6401547" y="697204"/>
            <a:ext cx="324000" cy="323754"/>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nvGrpSpPr>
          <p:cNvPr id="101" name="Continue" hidden="1">
            <a:extLst>
              <a:ext uri="{FF2B5EF4-FFF2-40B4-BE49-F238E27FC236}">
                <a16:creationId xmlns:a16="http://schemas.microsoft.com/office/drawing/2014/main" id="{EE438CC6-D308-71F9-D294-394F8B0024BB}"/>
              </a:ext>
            </a:extLst>
          </p:cNvPr>
          <p:cNvGrpSpPr/>
          <p:nvPr userDrawn="1"/>
        </p:nvGrpSpPr>
        <p:grpSpPr>
          <a:xfrm rot="5400000">
            <a:off x="5108229" y="6485624"/>
            <a:ext cx="1519469" cy="1384217"/>
            <a:chOff x="5006975" y="4008438"/>
            <a:chExt cx="1141413" cy="1039813"/>
          </a:xfrm>
        </p:grpSpPr>
        <p:sp>
          <p:nvSpPr>
            <p:cNvPr id="102" name="Freeform 23">
              <a:extLst>
                <a:ext uri="{FF2B5EF4-FFF2-40B4-BE49-F238E27FC236}">
                  <a16:creationId xmlns:a16="http://schemas.microsoft.com/office/drawing/2014/main" id="{BB3B2C43-239D-D188-E8CB-4552A7375FAF}"/>
                </a:ext>
              </a:extLst>
            </p:cNvPr>
            <p:cNvSpPr>
              <a:spLocks/>
            </p:cNvSpPr>
            <p:nvPr/>
          </p:nvSpPr>
          <p:spPr bwMode="auto">
            <a:xfrm>
              <a:off x="5006975" y="4008438"/>
              <a:ext cx="1089025" cy="987425"/>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03" name="Oval 24">
              <a:extLst>
                <a:ext uri="{FF2B5EF4-FFF2-40B4-BE49-F238E27FC236}">
                  <a16:creationId xmlns:a16="http://schemas.microsoft.com/office/drawing/2014/main" id="{BC471BE5-B875-1214-E7DF-04B2788D62F0}"/>
                </a:ext>
              </a:extLst>
            </p:cNvPr>
            <p:cNvSpPr>
              <a:spLocks noChangeArrowheads="1"/>
            </p:cNvSpPr>
            <p:nvPr/>
          </p:nvSpPr>
          <p:spPr bwMode="auto">
            <a:xfrm>
              <a:off x="6042025" y="4941888"/>
              <a:ext cx="106363" cy="1063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sp>
        <p:nvSpPr>
          <p:cNvPr id="161" name="TekstSylinder 160" hidden="1">
            <a:extLst>
              <a:ext uri="{FF2B5EF4-FFF2-40B4-BE49-F238E27FC236}">
                <a16:creationId xmlns:a16="http://schemas.microsoft.com/office/drawing/2014/main" id="{E1D231B6-EE8F-8738-D078-93C1FFA59D73}"/>
              </a:ext>
            </a:extLst>
          </p:cNvPr>
          <p:cNvSpPr txBox="1"/>
          <p:nvPr userDrawn="1"/>
        </p:nvSpPr>
        <p:spPr>
          <a:xfrm>
            <a:off x="326065" y="453656"/>
            <a:ext cx="2537637" cy="4247317"/>
          </a:xfrm>
          <a:prstGeom prst="rect">
            <a:avLst/>
          </a:prstGeom>
          <a:noFill/>
        </p:spPr>
        <p:txBody>
          <a:bodyPr wrap="square" rtlCol="0">
            <a:spAutoFit/>
          </a:bodyPr>
          <a:lstStyle/>
          <a:p>
            <a:r>
              <a:rPr lang="nb-NO" dirty="0" err="1"/>
              <a:t>Add</a:t>
            </a:r>
            <a:r>
              <a:rPr lang="nb-NO" dirty="0"/>
              <a:t> </a:t>
            </a:r>
            <a:r>
              <a:rPr lang="nb-NO" dirty="0" err="1"/>
              <a:t>point</a:t>
            </a:r>
            <a:endParaRPr lang="nb-NO" dirty="0"/>
          </a:p>
          <a:p>
            <a:endParaRPr lang="nb-NO" dirty="0"/>
          </a:p>
          <a:p>
            <a:pPr marL="285750" indent="-285750">
              <a:buFontTx/>
              <a:buChar char="-"/>
            </a:pPr>
            <a:r>
              <a:rPr lang="nb-NO" dirty="0"/>
              <a:t>Hvis første, kopier år og sirkel</a:t>
            </a:r>
          </a:p>
          <a:p>
            <a:pPr marL="285750" indent="-285750">
              <a:buFontTx/>
              <a:buChar char="-"/>
            </a:pPr>
            <a:r>
              <a:rPr lang="nb-NO" dirty="0"/>
              <a:t>Kopier </a:t>
            </a:r>
            <a:r>
              <a:rPr lang="nb-NO" dirty="0" err="1"/>
              <a:t>point</a:t>
            </a:r>
            <a:r>
              <a:rPr lang="nb-NO" dirty="0"/>
              <a:t> og </a:t>
            </a:r>
            <a:r>
              <a:rPr lang="nb-NO" dirty="0" err="1"/>
              <a:t>content</a:t>
            </a:r>
            <a:r>
              <a:rPr lang="nb-NO" dirty="0"/>
              <a:t>.</a:t>
            </a:r>
          </a:p>
          <a:p>
            <a:pPr marL="285750" indent="-285750">
              <a:buFontTx/>
              <a:buChar char="-"/>
            </a:pPr>
            <a:endParaRPr lang="nb-NO" dirty="0"/>
          </a:p>
          <a:p>
            <a:pPr marL="285750" indent="-285750">
              <a:buFontTx/>
              <a:buChar char="-"/>
            </a:pPr>
            <a:endParaRPr lang="nb-NO" dirty="0"/>
          </a:p>
          <a:p>
            <a:pPr marL="285750" indent="-285750">
              <a:buFontTx/>
              <a:buChar char="-"/>
            </a:pPr>
            <a:r>
              <a:rPr lang="nb-NO" dirty="0"/>
              <a:t>Hvis mer enn 4, sett inn </a:t>
            </a:r>
            <a:r>
              <a:rPr lang="nb-NO" dirty="0" err="1"/>
              <a:t>continue</a:t>
            </a:r>
            <a:r>
              <a:rPr lang="nb-NO" dirty="0"/>
              <a:t>, og ny </a:t>
            </a:r>
            <a:r>
              <a:rPr lang="nb-NO" dirty="0" err="1"/>
              <a:t>shape</a:t>
            </a:r>
            <a:r>
              <a:rPr lang="nb-NO" dirty="0"/>
              <a:t> på neste side. Da er startpunkt noe annet enn hvis mindre enn 4</a:t>
            </a:r>
          </a:p>
        </p:txBody>
      </p:sp>
      <p:sp>
        <p:nvSpPr>
          <p:cNvPr id="2" name="Footer Placeholder 4">
            <a:extLst>
              <a:ext uri="{FF2B5EF4-FFF2-40B4-BE49-F238E27FC236}">
                <a16:creationId xmlns:a16="http://schemas.microsoft.com/office/drawing/2014/main" id="{E1EA07A2-F151-1BE7-FFFE-6FD7A8B4B4A1}"/>
              </a:ext>
            </a:extLst>
          </p:cNvPr>
          <p:cNvSpPr>
            <a:spLocks noGrp="1"/>
          </p:cNvSpPr>
          <p:nvPr>
            <p:ph type="ftr" sz="quarter" idx="11"/>
          </p:nvPr>
        </p:nvSpPr>
        <p:spPr>
          <a:xfrm>
            <a:off x="7414259" y="6272216"/>
            <a:ext cx="3959543" cy="254792"/>
          </a:xfrm>
        </p:spPr>
        <p:txBody>
          <a:bodyPr/>
          <a:lstStyle/>
          <a:p>
            <a:r>
              <a:rPr lang="nb-NO"/>
              <a:t>Tittel på presentasjon</a:t>
            </a:r>
          </a:p>
        </p:txBody>
      </p:sp>
      <p:sp>
        <p:nvSpPr>
          <p:cNvPr id="3" name="Slide Number Placeholder 5">
            <a:extLst>
              <a:ext uri="{FF2B5EF4-FFF2-40B4-BE49-F238E27FC236}">
                <a16:creationId xmlns:a16="http://schemas.microsoft.com/office/drawing/2014/main" id="{ABE25C5B-E18B-DB40-2939-593F80639AA9}"/>
              </a:ext>
            </a:extLst>
          </p:cNvPr>
          <p:cNvSpPr>
            <a:spLocks noGrp="1"/>
          </p:cNvSpPr>
          <p:nvPr>
            <p:ph type="sldNum" sz="quarter" idx="12"/>
          </p:nvPr>
        </p:nvSpPr>
        <p:spPr>
          <a:xfrm>
            <a:off x="11528425" y="6276979"/>
            <a:ext cx="287336" cy="254792"/>
          </a:xfrm>
        </p:spPr>
        <p:txBody>
          <a:bodyPr/>
          <a:lstStyle/>
          <a:p>
            <a:fld id="{014433D3-DA9B-471A-9B93-9F9D805CC3CB}" type="slidenum">
              <a:rPr lang="nb-NO" smtClean="0"/>
              <a:t>‹#›</a:t>
            </a:fld>
            <a:endParaRPr lang="nb-NO"/>
          </a:p>
        </p:txBody>
      </p:sp>
    </p:spTree>
    <p:extLst>
      <p:ext uri="{BB962C8B-B14F-4D97-AF65-F5344CB8AC3E}">
        <p14:creationId xmlns:p14="http://schemas.microsoft.com/office/powerpoint/2010/main" val="36055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8BCC2E-8857-ED7A-E9F3-56F8537D215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842" t="46184" b="4859"/>
          <a:stretch/>
        </p:blipFill>
        <p:spPr>
          <a:xfrm>
            <a:off x="-128338" y="1"/>
            <a:ext cx="12320338"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solidFill>
        </p:spPr>
        <p:txBody>
          <a:bodyPr/>
          <a:lstStyle>
            <a:lvl1pPr marL="0" indent="0">
              <a:buNone/>
              <a:defRPr/>
            </a:lvl1pPr>
          </a:lstStyle>
          <a:p>
            <a:endParaRPr lang="nb-NO" dirty="0"/>
          </a:p>
        </p:txBody>
      </p:sp>
      <p:pic>
        <p:nvPicPr>
          <p:cNvPr id="9" name="Graphic 8">
            <a:extLst>
              <a:ext uri="{FF2B5EF4-FFF2-40B4-BE49-F238E27FC236}">
                <a16:creationId xmlns:a16="http://schemas.microsoft.com/office/drawing/2014/main" id="{CFB066DB-1F8F-876F-1F14-10A6CEF09E8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FE76B5A7-F756-B4B3-954D-840B8099A6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4346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AFF8D49D-CEDE-8792-2629-C009EF5FE3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2"/>
          </a:solidFill>
        </p:spPr>
        <p:txBody>
          <a:bodyPr wrap="square">
            <a:noAutofit/>
          </a:bodyPr>
          <a:lstStyle>
            <a:lvl1pPr marL="0" indent="0" algn="r">
              <a:buNone/>
              <a:defRPr sz="1600">
                <a:solidFill>
                  <a:schemeClr val="bg1"/>
                </a:solidFill>
              </a:defRPr>
            </a:lvl1pPr>
          </a:lstStyle>
          <a:p>
            <a:endParaRPr lang="nb-NO" dirty="0"/>
          </a:p>
        </p:txBody>
      </p:sp>
      <p:pic>
        <p:nvPicPr>
          <p:cNvPr id="13" name="Graphic 12">
            <a:extLst>
              <a:ext uri="{FF2B5EF4-FFF2-40B4-BE49-F238E27FC236}">
                <a16:creationId xmlns:a16="http://schemas.microsoft.com/office/drawing/2014/main" id="{A423AD6A-64B3-5B47-F3D9-2C3367A2B0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45504F8A-959E-CFFB-2567-61027C1C180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4348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a:noFill/>
        </p:spPr>
        <p:txBody>
          <a:bodyPr/>
          <a:lstStyle>
            <a:lvl1pPr>
              <a:defRPr>
                <a:solidFill>
                  <a:schemeClr val="lt1"/>
                </a:solidFill>
              </a:defRPr>
            </a:lvl1pPr>
          </a:lstStyle>
          <a:p>
            <a:endParaRPr lang="nb-NO" dirty="0"/>
          </a:p>
        </p:txBody>
      </p:sp>
      <p:pic>
        <p:nvPicPr>
          <p:cNvPr id="9" name="Graphic 8">
            <a:extLst>
              <a:ext uri="{FF2B5EF4-FFF2-40B4-BE49-F238E27FC236}">
                <a16:creationId xmlns:a16="http://schemas.microsoft.com/office/drawing/2014/main" id="{CE07F159-12A6-77AC-AB33-7231EFD984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5FB3C0B9-885E-B40F-D27A-0B1681EAE16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10129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solidFill>
                  <a:schemeClr val="bg1"/>
                </a:solidFill>
              </a:defRPr>
            </a:lvl1pPr>
          </a:lstStyle>
          <a:p>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3" name="Picture Placeholder 2">
            <a:extLst>
              <a:ext uri="{FF2B5EF4-FFF2-40B4-BE49-F238E27FC236}">
                <a16:creationId xmlns:a16="http://schemas.microsoft.com/office/drawing/2014/main" id="{1C92FA76-FAE6-D998-A051-33C8AAB0127D}"/>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endParaRPr lang="nb-NO"/>
          </a:p>
        </p:txBody>
      </p:sp>
    </p:spTree>
    <p:extLst>
      <p:ext uri="{BB962C8B-B14F-4D97-AF65-F5344CB8AC3E}">
        <p14:creationId xmlns:p14="http://schemas.microsoft.com/office/powerpoint/2010/main" val="1815048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lvl1pPr>
              <a:defRPr>
                <a:solidFill>
                  <a:schemeClr val="bg1"/>
                </a:solidFill>
              </a:defRPr>
            </a:lvl1pPr>
          </a:lstStyle>
          <a:p>
            <a:r>
              <a:rPr lang="en-US" dirty="0"/>
              <a:t>Click to edit Master title style</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4" name="Picture Placeholder 3">
            <a:extLst>
              <a:ext uri="{FF2B5EF4-FFF2-40B4-BE49-F238E27FC236}">
                <a16:creationId xmlns:a16="http://schemas.microsoft.com/office/drawing/2014/main" id="{3608EC2B-B10B-477B-30D7-0A7C1FAD5507}"/>
              </a:ext>
            </a:extLst>
          </p:cNvPr>
          <p:cNvSpPr>
            <a:spLocks noGrp="1"/>
          </p:cNvSpPr>
          <p:nvPr>
            <p:ph type="pic" sz="quarter" idx="14"/>
          </p:nvPr>
        </p:nvSpPr>
        <p:spPr>
          <a:xfrm>
            <a:off x="6007101" y="368300"/>
            <a:ext cx="5795963" cy="57785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1212679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liggende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CD85A5CE-9161-72C8-9450-033895A2C26E}"/>
              </a:ext>
            </a:extLst>
          </p:cNvPr>
          <p:cNvSpPr>
            <a:spLocks noGrp="1"/>
          </p:cNvSpPr>
          <p:nvPr>
            <p:ph type="pic" sz="quarter" idx="14"/>
          </p:nvPr>
        </p:nvSpPr>
        <p:spPr>
          <a:xfrm>
            <a:off x="388938" y="1536700"/>
            <a:ext cx="11414125" cy="46101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3550224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6A95C871-5697-44F6-8AF4-0523F3FB9D3C}"/>
              </a:ext>
            </a:extLst>
          </p:cNvPr>
          <p:cNvSpPr>
            <a:spLocks noGrp="1"/>
          </p:cNvSpPr>
          <p:nvPr>
            <p:ph type="pic" sz="quarter" idx="14"/>
          </p:nvPr>
        </p:nvSpPr>
        <p:spPr>
          <a:xfrm>
            <a:off x="391886" y="391886"/>
            <a:ext cx="11423875" cy="5805714"/>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210982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9" cy="393935"/>
          </a:xfrm>
          <a:prstGeom prst="rect">
            <a:avLst/>
          </a:prstGeom>
        </p:spPr>
      </p:pic>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p:spPr>
        <p:txBody>
          <a:bodyPr/>
          <a:lstStyle/>
          <a:p>
            <a:r>
              <a:rPr lang="nb-NO"/>
              <a:t>Klikk på ikonet for å legge til et bilde</a:t>
            </a:r>
          </a:p>
        </p:txBody>
      </p:sp>
      <p:pic>
        <p:nvPicPr>
          <p:cNvPr id="9" name="Graphic 8">
            <a:extLst>
              <a:ext uri="{FF2B5EF4-FFF2-40B4-BE49-F238E27FC236}">
                <a16:creationId xmlns:a16="http://schemas.microsoft.com/office/drawing/2014/main" id="{82E564EA-95A9-3C0D-0927-344439F6190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181481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1"/>
          </a:solidFill>
        </p:spPr>
        <p:txBody>
          <a:bodyPr/>
          <a:lstStyle>
            <a:lvl1pPr marL="0" indent="0">
              <a:buNone/>
              <a:defRPr/>
            </a:lvl1pPr>
          </a:lstStyle>
          <a:p>
            <a:pPr lvl="0"/>
            <a:endParaRPr lang="nb-NO" dirty="0"/>
          </a:p>
        </p:txBody>
      </p:sp>
    </p:spTree>
    <p:extLst>
      <p:ext uri="{BB962C8B-B14F-4D97-AF65-F5344CB8AC3E}">
        <p14:creationId xmlns:p14="http://schemas.microsoft.com/office/powerpoint/2010/main" val="3112461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1"/>
          </a:solidFill>
        </p:spPr>
        <p:txBody>
          <a:bodyPr/>
          <a:lstStyle>
            <a:lvl1pPr marL="0" indent="0">
              <a:buNone/>
              <a:defRPr/>
            </a:lvl1pPr>
          </a:lstStyle>
          <a:p>
            <a:pPr lvl="0"/>
            <a:endParaRPr lang="nb-NO" dirty="0"/>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73254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dk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solidFill>
                  <a:schemeClr val="bg1"/>
                </a:solidFill>
              </a:defRPr>
            </a:lvl1pPr>
          </a:lstStyle>
          <a:p>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204504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871BAF4-2D72-2492-E7BD-8D5E3C360C48}"/>
              </a:ext>
            </a:extLst>
          </p:cNvPr>
          <p:cNvSpPr/>
          <p:nvPr userDrawn="1"/>
        </p:nvSpPr>
        <p:spPr>
          <a:xfrm rot="1555211">
            <a:off x="-1362092" y="1226916"/>
            <a:ext cx="11175208" cy="682054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5" name="Oval 4">
            <a:extLst>
              <a:ext uri="{FF2B5EF4-FFF2-40B4-BE49-F238E27FC236}">
                <a16:creationId xmlns:a16="http://schemas.microsoft.com/office/drawing/2014/main" id="{455E9750-9090-B2CC-735A-EAD557A61A76}"/>
              </a:ext>
            </a:extLst>
          </p:cNvPr>
          <p:cNvSpPr/>
          <p:nvPr userDrawn="1"/>
        </p:nvSpPr>
        <p:spPr>
          <a:xfrm>
            <a:off x="6166220" y="-1359011"/>
            <a:ext cx="7464081" cy="4555542"/>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24611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0" fill="hold"/>
                                        <p:tgtEl>
                                          <p:spTgt spid="5"/>
                                        </p:tgtEl>
                                        <p:attrNameLst>
                                          <p:attrName>ppt_x</p:attrName>
                                        </p:attrNameLst>
                                      </p:cBhvr>
                                      <p:tavLst>
                                        <p:tav tm="0">
                                          <p:val>
                                            <p:strVal val="1+#ppt_w/2"/>
                                          </p:val>
                                        </p:tav>
                                        <p:tav tm="100000">
                                          <p:val>
                                            <p:strVal val="#ppt_x"/>
                                          </p:val>
                                        </p:tav>
                                      </p:tavLst>
                                    </p:anim>
                                    <p:anim calcmode="lin" valueType="num">
                                      <p:cBhvr additive="base">
                                        <p:cTn id="12" dur="2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C90C883-4E11-C4AC-F86F-D9CE6BD09309}"/>
              </a:ext>
            </a:extLst>
          </p:cNvPr>
          <p:cNvSpPr/>
          <p:nvPr userDrawn="1"/>
        </p:nvSpPr>
        <p:spPr>
          <a:xfrm rot="1555211">
            <a:off x="-1362092" y="1226916"/>
            <a:ext cx="11175208" cy="6820549"/>
          </a:xfrm>
          <a:prstGeom prst="ellipse">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5913CE02-782C-98EE-5D5B-07477C4B66BD}"/>
              </a:ext>
            </a:extLst>
          </p:cNvPr>
          <p:cNvSpPr/>
          <p:nvPr userDrawn="1"/>
        </p:nvSpPr>
        <p:spPr>
          <a:xfrm>
            <a:off x="6166220" y="-1359011"/>
            <a:ext cx="7464081" cy="4555542"/>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16648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solidFill>
            <a:schemeClr val="tx2"/>
          </a:solidFill>
        </p:spPr>
        <p:txBody>
          <a:bodyPr/>
          <a:lstStyle>
            <a:lvl1pPr marL="0" indent="0">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1849645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1B507A03-F20F-DE9E-9EC6-62DDBBED7B33}"/>
              </a:ext>
            </a:extLst>
          </p:cNvPr>
          <p:cNvSpPr>
            <a:spLocks noGrp="1"/>
          </p:cNvSpPr>
          <p:nvPr>
            <p:ph type="media" sz="quarter" idx="11" hasCustomPrompt="1"/>
          </p:nvPr>
        </p:nvSpPr>
        <p:spPr>
          <a:xfrm>
            <a:off x="0" y="0"/>
            <a:ext cx="12192000" cy="6858000"/>
          </a:xfrm>
          <a:prstGeom prst="rect">
            <a:avLst/>
          </a:prstGeom>
          <a:solidFill>
            <a:schemeClr val="dk2"/>
          </a:solidFill>
        </p:spPr>
        <p:txBody>
          <a:bodyPr lIns="0" tIns="0" rIns="0" bIns="0"/>
          <a:lstStyle>
            <a:lvl1pPr>
              <a:tabLst>
                <a:tab pos="1346200" algn="l"/>
              </a:tabLst>
              <a:defRPr>
                <a:solidFill>
                  <a:schemeClr val="lt1"/>
                </a:solidFill>
              </a:defRPr>
            </a:lvl1pPr>
          </a:lstStyle>
          <a:p>
            <a:r>
              <a:rPr lang="nb-NO"/>
              <a:t>media</a:t>
            </a:r>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402712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F088761-0931-79A0-AEDB-7CA17787C40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87" t="46246" b="4718"/>
          <a:stretch/>
        </p:blipFill>
        <p:spPr>
          <a:xfrm>
            <a:off x="0" y="-1"/>
            <a:ext cx="12192000" cy="6858001"/>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bg1"/>
                </a:solidFill>
              </a:defRPr>
            </a:lvl1pPr>
          </a:lstStyle>
          <a:p>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bg1"/>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276170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276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1760538" y="2439987"/>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
        <p:nvSpPr>
          <p:cNvPr id="9" name="Content Placeholder 2">
            <a:extLst>
              <a:ext uri="{FF2B5EF4-FFF2-40B4-BE49-F238E27FC236}">
                <a16:creationId xmlns:a16="http://schemas.microsoft.com/office/drawing/2014/main" id="{7CA7458B-EBE6-A73B-D874-1146A4D9377C}"/>
              </a:ext>
            </a:extLst>
          </p:cNvPr>
          <p:cNvSpPr>
            <a:spLocks noGrp="1"/>
          </p:cNvSpPr>
          <p:nvPr>
            <p:ph idx="14"/>
          </p:nvPr>
        </p:nvSpPr>
        <p:spPr>
          <a:xfrm>
            <a:off x="6305122" y="2439986"/>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451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4" name="Picture Placeholder 3">
            <a:extLst>
              <a:ext uri="{FF2B5EF4-FFF2-40B4-BE49-F238E27FC236}">
                <a16:creationId xmlns:a16="http://schemas.microsoft.com/office/drawing/2014/main" id="{27AB506E-8315-429C-D5BC-24202D6D8111}"/>
              </a:ext>
            </a:extLst>
          </p:cNvPr>
          <p:cNvSpPr>
            <a:spLocks noGrp="1"/>
          </p:cNvSpPr>
          <p:nvPr>
            <p:ph type="pic" sz="quarter" idx="14"/>
          </p:nvPr>
        </p:nvSpPr>
        <p:spPr>
          <a:xfrm>
            <a:off x="6007101" y="368300"/>
            <a:ext cx="5795963" cy="5778500"/>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7062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liggende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88938" y="1536700"/>
            <a:ext cx="11414125" cy="4610100"/>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289755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E495461E-D756-5EAD-B394-66D96DF0DF3A}"/>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99656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tekst og innhold høyr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736115" y="972457"/>
            <a:ext cx="4079646" cy="1370808"/>
          </a:xfrm>
        </p:spPr>
        <p:txBody>
          <a:bodyPr anchor="b"/>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8" name="Text Placeholder 7">
            <a:extLst>
              <a:ext uri="{FF2B5EF4-FFF2-40B4-BE49-F238E27FC236}">
                <a16:creationId xmlns:a16="http://schemas.microsoft.com/office/drawing/2014/main" id="{54C84900-CF36-D7C9-24D8-FD07DA97565F}"/>
              </a:ext>
            </a:extLst>
          </p:cNvPr>
          <p:cNvSpPr>
            <a:spLocks noGrp="1"/>
          </p:cNvSpPr>
          <p:nvPr>
            <p:ph type="body" sz="quarter" idx="14"/>
          </p:nvPr>
        </p:nvSpPr>
        <p:spPr>
          <a:xfrm>
            <a:off x="7736115" y="2758167"/>
            <a:ext cx="4079646" cy="29749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icture Placeholder 2">
            <a:extLst>
              <a:ext uri="{FF2B5EF4-FFF2-40B4-BE49-F238E27FC236}">
                <a16:creationId xmlns:a16="http://schemas.microsoft.com/office/drawing/2014/main" id="{EBB11BE8-E996-3BC3-86C5-A29FBD1F6784}"/>
              </a:ext>
            </a:extLst>
          </p:cNvPr>
          <p:cNvSpPr>
            <a:spLocks noGrp="1"/>
          </p:cNvSpPr>
          <p:nvPr>
            <p:ph type="pic" sz="quarter" idx="15"/>
          </p:nvPr>
        </p:nvSpPr>
        <p:spPr>
          <a:xfrm>
            <a:off x="1" y="0"/>
            <a:ext cx="6845301" cy="6858000"/>
          </a:xfrm>
          <a:prstGeom prst="rect">
            <a:avLst/>
          </a:prstGeom>
          <a:solidFill>
            <a:schemeClr val="lt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28238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0.sv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accent2"/>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accent2"/>
                </a:solidFill>
              </a:defRPr>
            </a:lvl1pPr>
          </a:lstStyle>
          <a:p>
            <a:fld id="{014433D3-DA9B-471A-9B93-9F9D805CC3CB}" type="slidenum">
              <a:rPr lang="nb-NO" smtClean="0"/>
              <a:pPr/>
              <a:t>‹#›</a:t>
            </a:fld>
            <a:endParaRPr lang="nb-NO" dirty="0"/>
          </a:p>
        </p:txBody>
      </p:sp>
      <p:pic>
        <p:nvPicPr>
          <p:cNvPr id="12" name="Graphic 11">
            <a:extLst>
              <a:ext uri="{FF2B5EF4-FFF2-40B4-BE49-F238E27FC236}">
                <a16:creationId xmlns:a16="http://schemas.microsoft.com/office/drawing/2014/main" id="{B9098513-2CCC-DDD4-F869-A5CDA291BB2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76847" y="6284120"/>
            <a:ext cx="1015575" cy="228778"/>
          </a:xfrm>
          <a:prstGeom prst="rect">
            <a:avLst/>
          </a:prstGeom>
        </p:spPr>
      </p:pic>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057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1" r:id="rId13"/>
    <p:sldLayoutId id="2147483652" r:id="rId14"/>
    <p:sldLayoutId id="2147483670" r:id="rId15"/>
    <p:sldLayoutId id="2147483653" r:id="rId16"/>
    <p:sldLayoutId id="2147483693" r:id="rId17"/>
    <p:sldLayoutId id="2147483690" r:id="rId18"/>
    <p:sldLayoutId id="2147483691" r:id="rId19"/>
    <p:sldLayoutId id="2147483692" r:id="rId20"/>
    <p:sldLayoutId id="2147483654" r:id="rId21"/>
    <p:sldLayoutId id="2147483695" r:id="rId22"/>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bg1"/>
                </a:solidFill>
              </a:defRPr>
            </a:lvl1pPr>
          </a:lstStyle>
          <a:p>
            <a:fld id="{014433D3-DA9B-471A-9B93-9F9D805CC3CB}" type="slidenum">
              <a:rPr lang="nb-NO" smtClean="0"/>
              <a:pPr/>
              <a:t>‹#›</a:t>
            </a:fld>
            <a:endParaRPr lang="nb-NO" dirty="0"/>
          </a:p>
        </p:txBody>
      </p:sp>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63AB9A7-1F28-3697-BC97-8499FF09E0B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76239" y="6284120"/>
            <a:ext cx="1015576" cy="228778"/>
          </a:xfrm>
          <a:prstGeom prst="rect">
            <a:avLst/>
          </a:prstGeom>
        </p:spPr>
      </p:pic>
    </p:spTree>
    <p:extLst>
      <p:ext uri="{BB962C8B-B14F-4D97-AF65-F5344CB8AC3E}">
        <p14:creationId xmlns:p14="http://schemas.microsoft.com/office/powerpoint/2010/main" val="3248563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9" r:id="rId4"/>
    <p:sldLayoutId id="2147483677" r:id="rId5"/>
    <p:sldLayoutId id="2147483678" r:id="rId6"/>
    <p:sldLayoutId id="2147483681" r:id="rId7"/>
    <p:sldLayoutId id="2147483682" r:id="rId8"/>
    <p:sldLayoutId id="2147483683" r:id="rId9"/>
    <p:sldLayoutId id="2147483684" r:id="rId10"/>
    <p:sldLayoutId id="2147483685" r:id="rId11"/>
    <p:sldLayoutId id="2147483689" r:id="rId12"/>
    <p:sldLayoutId id="2147483687" r:id="rId13"/>
    <p:sldLayoutId id="2147483694" r:id="rId14"/>
    <p:sldLayoutId id="2147483688" r:id="rId15"/>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C8AC-1182-A02B-38AC-782F7F39E394}"/>
              </a:ext>
            </a:extLst>
          </p:cNvPr>
          <p:cNvSpPr>
            <a:spLocks noGrp="1"/>
          </p:cNvSpPr>
          <p:nvPr>
            <p:ph type="ctrTitle"/>
          </p:nvPr>
        </p:nvSpPr>
        <p:spPr>
          <a:xfrm>
            <a:off x="377825" y="1809750"/>
            <a:ext cx="4949549" cy="1668466"/>
          </a:xfrm>
        </p:spPr>
        <p:txBody>
          <a:bodyPr/>
          <a:lstStyle/>
          <a:p>
            <a:r>
              <a:rPr lang="nb-NO" b="1" dirty="0"/>
              <a:t>Når helheten glipper</a:t>
            </a:r>
            <a:br>
              <a:rPr lang="nb-NO" dirty="0"/>
            </a:br>
            <a:r>
              <a:rPr lang="nb-NO" sz="2400" dirty="0"/>
              <a:t>Manglende kontinuitet i preoperative forløp</a:t>
            </a:r>
            <a:br>
              <a:rPr lang="nb-NO" dirty="0"/>
            </a:br>
            <a:endParaRPr lang="nb-NO" dirty="0"/>
          </a:p>
        </p:txBody>
      </p:sp>
      <p:sp>
        <p:nvSpPr>
          <p:cNvPr id="3" name="Subtitle 2">
            <a:extLst>
              <a:ext uri="{FF2B5EF4-FFF2-40B4-BE49-F238E27FC236}">
                <a16:creationId xmlns:a16="http://schemas.microsoft.com/office/drawing/2014/main" id="{8531AB71-A98A-1FA5-F2FF-960451A8F267}"/>
              </a:ext>
            </a:extLst>
          </p:cNvPr>
          <p:cNvSpPr>
            <a:spLocks noGrp="1"/>
          </p:cNvSpPr>
          <p:nvPr>
            <p:ph type="subTitle" idx="1"/>
          </p:nvPr>
        </p:nvSpPr>
        <p:spPr>
          <a:xfrm>
            <a:off x="377826" y="3809208"/>
            <a:ext cx="4949548" cy="1484687"/>
          </a:xfrm>
        </p:spPr>
        <p:txBody>
          <a:bodyPr/>
          <a:lstStyle/>
          <a:p>
            <a:r>
              <a:rPr lang="nb-NO" dirty="0"/>
              <a:t>Læringsmateriale:</a:t>
            </a:r>
          </a:p>
          <a:p>
            <a:endParaRPr lang="nb-NO" dirty="0"/>
          </a:p>
          <a:p>
            <a:r>
              <a:rPr lang="nb-NO" dirty="0"/>
              <a:t>3. Samvalg og pårørendeinvolvering gir bredere grunnlag for beslutninger</a:t>
            </a:r>
          </a:p>
          <a:p>
            <a:endParaRPr lang="nb-NO" dirty="0"/>
          </a:p>
          <a:p>
            <a:r>
              <a:rPr lang="nb-NO" sz="1600" dirty="0"/>
              <a:t>Alle foto: </a:t>
            </a:r>
            <a:r>
              <a:rPr lang="nb-NO" sz="1600" dirty="0" err="1"/>
              <a:t>Shutterstock</a:t>
            </a:r>
            <a:endParaRPr lang="nb-NO" sz="1600" dirty="0"/>
          </a:p>
          <a:p>
            <a:endParaRPr lang="nb-NO" dirty="0"/>
          </a:p>
        </p:txBody>
      </p:sp>
      <p:pic>
        <p:nvPicPr>
          <p:cNvPr id="6" name="Plassholder for bilde 5">
            <a:extLst>
              <a:ext uri="{FF2B5EF4-FFF2-40B4-BE49-F238E27FC236}">
                <a16:creationId xmlns:a16="http://schemas.microsoft.com/office/drawing/2014/main" id="{C8D99EA1-6082-0904-849B-1E7946886A8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701" r="16701"/>
          <a:stretch>
            <a:fillRect/>
          </a:stretch>
        </p:blipFill>
        <p:spPr>
          <a:prstGeom prst="rect">
            <a:avLst/>
          </a:prstGeom>
          <a:solidFill>
            <a:prstClr val="white">
              <a:lumMod val="85000"/>
            </a:prstClr>
          </a:solidFill>
        </p:spPr>
      </p:pic>
    </p:spTree>
    <p:extLst>
      <p:ext uri="{BB962C8B-B14F-4D97-AF65-F5344CB8AC3E}">
        <p14:creationId xmlns:p14="http://schemas.microsoft.com/office/powerpoint/2010/main" val="188472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C9F08A-B196-9D2D-7BDC-125F9E4F8905}"/>
              </a:ext>
            </a:extLst>
          </p:cNvPr>
          <p:cNvSpPr>
            <a:spLocks noGrp="1"/>
          </p:cNvSpPr>
          <p:nvPr>
            <p:ph type="title"/>
          </p:nvPr>
        </p:nvSpPr>
        <p:spPr>
          <a:xfrm>
            <a:off x="7736115" y="439453"/>
            <a:ext cx="4079646" cy="1370808"/>
          </a:xfrm>
        </p:spPr>
        <p:txBody>
          <a:bodyPr anchor="b">
            <a:normAutofit fontScale="90000"/>
          </a:bodyPr>
          <a:lstStyle/>
          <a:p>
            <a:r>
              <a:rPr lang="nb-NO" sz="3200" dirty="0"/>
              <a:t>Hvorfor samvalg og pårørendeinvolvering?</a:t>
            </a:r>
            <a:endParaRPr lang="nb-NO" sz="3100" dirty="0"/>
          </a:p>
        </p:txBody>
      </p:sp>
      <p:sp>
        <p:nvSpPr>
          <p:cNvPr id="10" name="Footer Placeholder 2">
            <a:extLst>
              <a:ext uri="{FF2B5EF4-FFF2-40B4-BE49-F238E27FC236}">
                <a16:creationId xmlns:a16="http://schemas.microsoft.com/office/drawing/2014/main" id="{DF8B7ED4-5ADF-0B60-4E2F-3EDF5694CB1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298CEE65-00E7-DBEE-FB9D-F06A96540FEF}"/>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2</a:t>
            </a:fld>
            <a:endParaRPr lang="nb-NO"/>
          </a:p>
        </p:txBody>
      </p:sp>
      <p:sp>
        <p:nvSpPr>
          <p:cNvPr id="5" name="Plassholder for innhold 4">
            <a:extLst>
              <a:ext uri="{FF2B5EF4-FFF2-40B4-BE49-F238E27FC236}">
                <a16:creationId xmlns:a16="http://schemas.microsoft.com/office/drawing/2014/main" id="{A199B56B-EEC1-E16C-D3CD-8680E120ED45}"/>
              </a:ext>
            </a:extLst>
          </p:cNvPr>
          <p:cNvSpPr>
            <a:spLocks noGrp="1"/>
          </p:cNvSpPr>
          <p:nvPr>
            <p:ph type="body" sz="quarter" idx="14"/>
          </p:nvPr>
        </p:nvSpPr>
        <p:spPr>
          <a:xfrm>
            <a:off x="7736115" y="2148567"/>
            <a:ext cx="4079646" cy="2974976"/>
          </a:xfrm>
        </p:spPr>
        <p:txBody>
          <a:bodyPr>
            <a:noAutofit/>
          </a:bodyPr>
          <a:lstStyle/>
          <a:p>
            <a:pPr marL="342900" lvl="0" indent="-342900"/>
            <a:r>
              <a:rPr lang="nb-NO" sz="1800" dirty="0"/>
              <a:t>Pasienter kan overdrive eget funksjonsnivå</a:t>
            </a:r>
          </a:p>
          <a:p>
            <a:pPr marL="342900" lvl="0" indent="-342900"/>
            <a:endParaRPr lang="nb-NO" sz="1800" dirty="0"/>
          </a:p>
          <a:p>
            <a:pPr marL="342900" lvl="0" indent="-342900"/>
            <a:r>
              <a:rPr lang="nb-NO" sz="1800" dirty="0"/>
              <a:t>Kan skyldes frykt for å miste behandlingsmuligheter, eller manglende innsikt</a:t>
            </a:r>
          </a:p>
          <a:p>
            <a:pPr lvl="0"/>
            <a:endParaRPr lang="nb-NO" sz="1800" dirty="0"/>
          </a:p>
          <a:p>
            <a:pPr marL="342900" lvl="0" indent="-342900"/>
            <a:r>
              <a:rPr lang="nb-NO" sz="1800" dirty="0"/>
              <a:t>Et fullstendig bilde krever flere kilder: pasient, pårørende, observasjoner, undersøkelser</a:t>
            </a:r>
          </a:p>
          <a:p>
            <a:pPr marL="342900" lvl="0" indent="-342900"/>
            <a:endParaRPr lang="nb-NO" sz="1800" dirty="0"/>
          </a:p>
          <a:p>
            <a:pPr marL="342900" lvl="0" indent="-342900"/>
            <a:r>
              <a:rPr lang="nb-NO" sz="1800" dirty="0"/>
              <a:t>Pasienten bør få mulighet til å være med på beslutningen om behandlingen</a:t>
            </a:r>
          </a:p>
        </p:txBody>
      </p:sp>
      <p:pic>
        <p:nvPicPr>
          <p:cNvPr id="8" name="Plassholder for bilde 7">
            <a:extLst>
              <a:ext uri="{FF2B5EF4-FFF2-40B4-BE49-F238E27FC236}">
                <a16:creationId xmlns:a16="http://schemas.microsoft.com/office/drawing/2014/main" id="{98FDA427-66C5-50A0-932A-F3545D2A671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7601" r="17601"/>
          <a:stretch>
            <a:fillRect/>
          </a:stretch>
        </p:blipFill>
        <p:spPr>
          <a:prstGeom prst="rect">
            <a:avLst/>
          </a:prstGeom>
          <a:solidFill>
            <a:prstClr val="white"/>
          </a:solidFill>
        </p:spPr>
      </p:pic>
    </p:spTree>
    <p:extLst>
      <p:ext uri="{BB962C8B-B14F-4D97-AF65-F5344CB8AC3E}">
        <p14:creationId xmlns:p14="http://schemas.microsoft.com/office/powerpoint/2010/main" val="90495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18FB-4550-FFCD-7576-2F2B8FF2C88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9E635A7-5AC7-D739-B927-D2FBADCE4912}"/>
              </a:ext>
            </a:extLst>
          </p:cNvPr>
          <p:cNvSpPr>
            <a:spLocks noGrp="1"/>
          </p:cNvSpPr>
          <p:nvPr>
            <p:ph type="body" sz="quarter" idx="10"/>
          </p:nvPr>
        </p:nvSpPr>
        <p:spPr>
          <a:xfrm>
            <a:off x="1760220" y="2405289"/>
            <a:ext cx="3231910" cy="708614"/>
          </a:xfrm>
        </p:spPr>
        <p:txBody>
          <a:bodyPr>
            <a:noAutofit/>
          </a:bodyPr>
          <a:lstStyle/>
          <a:p>
            <a:pPr>
              <a:lnSpc>
                <a:spcPct val="91000"/>
              </a:lnSpc>
              <a:spcAft>
                <a:spcPts val="600"/>
              </a:spcAft>
            </a:pPr>
            <a:r>
              <a:rPr lang="nb-NO" dirty="0"/>
              <a:t>Bjørn og Ingrid: Avvik mellom opplysninger og observasjoner</a:t>
            </a:r>
          </a:p>
        </p:txBody>
      </p:sp>
      <p:sp>
        <p:nvSpPr>
          <p:cNvPr id="5" name="Plassholder for innhold 4">
            <a:extLst>
              <a:ext uri="{FF2B5EF4-FFF2-40B4-BE49-F238E27FC236}">
                <a16:creationId xmlns:a16="http://schemas.microsoft.com/office/drawing/2014/main" id="{D550A3A8-27B2-5671-D44F-14F63CBB6EE1}"/>
              </a:ext>
            </a:extLst>
          </p:cNvPr>
          <p:cNvSpPr>
            <a:spLocks noGrp="1"/>
          </p:cNvSpPr>
          <p:nvPr>
            <p:ph type="body" sz="quarter" idx="11"/>
          </p:nvPr>
        </p:nvSpPr>
        <p:spPr>
          <a:xfrm>
            <a:off x="6042025" y="1112875"/>
            <a:ext cx="5334000" cy="4718784"/>
          </a:xfrm>
        </p:spPr>
        <p:txBody>
          <a:bodyPr>
            <a:normAutofit/>
          </a:bodyPr>
          <a:lstStyle/>
          <a:p>
            <a:pPr marL="342900" lvl="0" indent="-342900">
              <a:buFont typeface="Arial" panose="020B0604020202020204" pitchFamily="34" charset="0"/>
              <a:buChar char="•"/>
            </a:pPr>
            <a:r>
              <a:rPr lang="nb-NO" sz="2000" dirty="0"/>
              <a:t>Ingrid beskrev seg gjennomgående som «kvikk», «i grei form», «får meg noen turer ut»</a:t>
            </a:r>
          </a:p>
          <a:p>
            <a:pPr marL="342900" lvl="0" indent="-342900">
              <a:buFont typeface="Arial" panose="020B0604020202020204" pitchFamily="34" charset="0"/>
              <a:buChar char="•"/>
            </a:pPr>
            <a:endParaRPr lang="nb-NO" sz="2000" dirty="0"/>
          </a:p>
          <a:p>
            <a:pPr marL="342900" lvl="0" indent="-342900">
              <a:buFont typeface="Arial" panose="020B0604020202020204" pitchFamily="34" charset="0"/>
              <a:buChar char="•"/>
            </a:pPr>
            <a:r>
              <a:rPr lang="nb-NO" sz="2000" dirty="0"/>
              <a:t>Samtidig observerte hjemmetjeneste, fastlege og familievenn en tydelig fallering</a:t>
            </a:r>
          </a:p>
          <a:p>
            <a:pPr marL="342900" lvl="0" indent="-342900">
              <a:buFont typeface="Arial" panose="020B0604020202020204" pitchFamily="34" charset="0"/>
              <a:buChar char="•"/>
            </a:pPr>
            <a:endParaRPr lang="nb-NO" sz="2000" dirty="0"/>
          </a:p>
          <a:p>
            <a:pPr marL="342900" lvl="0" indent="-342900">
              <a:buFont typeface="Arial" panose="020B0604020202020204" pitchFamily="34" charset="0"/>
              <a:buChar char="•"/>
            </a:pPr>
            <a:r>
              <a:rPr lang="nb-NO" sz="2000" dirty="0"/>
              <a:t>Vekt: Fra 57 til 47 kg i ukene før operasjon</a:t>
            </a:r>
          </a:p>
          <a:p>
            <a:pPr marL="342900" lvl="0" indent="-342900">
              <a:buFont typeface="Arial" panose="020B0604020202020204" pitchFamily="34" charset="0"/>
              <a:buChar char="•"/>
            </a:pPr>
            <a:endParaRPr lang="nb-NO" sz="2000" dirty="0"/>
          </a:p>
          <a:p>
            <a:pPr marL="342900" lvl="0" indent="-342900">
              <a:buFont typeface="Arial" panose="020B0604020202020204" pitchFamily="34" charset="0"/>
              <a:buChar char="•"/>
            </a:pPr>
            <a:r>
              <a:rPr lang="nb-NO" sz="2000" dirty="0"/>
              <a:t>Bjørn: Pårørende formidlet viktig informasjon om hans tilstand som ikke ble fulgt opp</a:t>
            </a:r>
          </a:p>
          <a:p>
            <a:endParaRPr lang="nb-NO" sz="2000" dirty="0"/>
          </a:p>
          <a:p>
            <a:pPr>
              <a:spcAft>
                <a:spcPts val="600"/>
              </a:spcAft>
            </a:pPr>
            <a:endParaRPr lang="nb-NO" sz="2000" dirty="0"/>
          </a:p>
        </p:txBody>
      </p:sp>
      <p:sp>
        <p:nvSpPr>
          <p:cNvPr id="4" name="Plassholder for lysbildenummer 3" hidden="1">
            <a:extLst>
              <a:ext uri="{FF2B5EF4-FFF2-40B4-BE49-F238E27FC236}">
                <a16:creationId xmlns:a16="http://schemas.microsoft.com/office/drawing/2014/main" id="{78305F2C-CF40-683D-C836-DB1605E8968C}"/>
              </a:ext>
            </a:extLst>
          </p:cNvPr>
          <p:cNvSpPr>
            <a:spLocks noGrp="1"/>
          </p:cNvSpPr>
          <p:nvPr>
            <p:ph type="sldNum" sz="quarter" idx="4294967295"/>
          </p:nvPr>
        </p:nvSpPr>
        <p:spPr>
          <a:xfrm>
            <a:off x="11528425" y="6276979"/>
            <a:ext cx="287336" cy="254792"/>
          </a:xfrm>
        </p:spPr>
        <p:txBody>
          <a:bodyPr/>
          <a:lstStyle/>
          <a:p>
            <a:pPr>
              <a:spcAft>
                <a:spcPts val="600"/>
              </a:spcAft>
            </a:pPr>
            <a:fld id="{014433D3-DA9B-471A-9B93-9F9D805CC3CB}" type="slidenum">
              <a:rPr lang="nb-NO" smtClean="0"/>
              <a:pPr>
                <a:spcAft>
                  <a:spcPts val="600"/>
                </a:spcAft>
              </a:pPr>
              <a:t>3</a:t>
            </a:fld>
            <a:endParaRPr lang="nb-NO"/>
          </a:p>
        </p:txBody>
      </p:sp>
    </p:spTree>
    <p:extLst>
      <p:ext uri="{BB962C8B-B14F-4D97-AF65-F5344CB8AC3E}">
        <p14:creationId xmlns:p14="http://schemas.microsoft.com/office/powerpoint/2010/main" val="293305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6C53-6865-7E7E-E44E-B3692CE3D1F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D3C5AE1-A3FC-C2D3-F361-92B84D8A6378}"/>
              </a:ext>
            </a:extLst>
          </p:cNvPr>
          <p:cNvSpPr>
            <a:spLocks noGrp="1"/>
          </p:cNvSpPr>
          <p:nvPr>
            <p:ph type="title"/>
          </p:nvPr>
        </p:nvSpPr>
        <p:spPr>
          <a:xfrm>
            <a:off x="7307385" y="357261"/>
            <a:ext cx="4508376" cy="1189973"/>
          </a:xfrm>
        </p:spPr>
        <p:txBody>
          <a:bodyPr anchor="b">
            <a:normAutofit/>
          </a:bodyPr>
          <a:lstStyle/>
          <a:p>
            <a:pPr marL="342900" lvl="0" indent="-342900"/>
            <a:r>
              <a:rPr lang="nb-NO" sz="2400" dirty="0"/>
              <a:t>Samvalg: Pasientens verdier og forventninger</a:t>
            </a:r>
          </a:p>
        </p:txBody>
      </p:sp>
      <p:sp>
        <p:nvSpPr>
          <p:cNvPr id="23" name="Footer Placeholder 2">
            <a:extLst>
              <a:ext uri="{FF2B5EF4-FFF2-40B4-BE49-F238E27FC236}">
                <a16:creationId xmlns:a16="http://schemas.microsoft.com/office/drawing/2014/main" id="{CAC046CB-2C2B-9924-BF6E-9C981922BDE2}"/>
              </a:ext>
            </a:extLst>
          </p:cNvPr>
          <p:cNvSpPr>
            <a:spLocks noGrp="1"/>
          </p:cNvSpPr>
          <p:nvPr>
            <p:ph type="ftr" sz="quarter" idx="11"/>
          </p:nvPr>
        </p:nvSpPr>
        <p:spPr>
          <a:xfrm>
            <a:off x="7414259" y="6272216"/>
            <a:ext cx="3959543" cy="254792"/>
          </a:xfrm>
        </p:spPr>
        <p:txBody>
          <a:bodyPr/>
          <a:lstStyle/>
          <a:p>
            <a:pPr>
              <a:spcAft>
                <a:spcPts val="600"/>
              </a:spcAft>
            </a:pPr>
            <a:r>
              <a:rPr lang="nb-NO" dirty="0"/>
              <a:t>Læring- og refleksjonsmateriell</a:t>
            </a:r>
          </a:p>
        </p:txBody>
      </p:sp>
      <p:sp>
        <p:nvSpPr>
          <p:cNvPr id="4" name="Plassholder for lysbildenummer 3">
            <a:extLst>
              <a:ext uri="{FF2B5EF4-FFF2-40B4-BE49-F238E27FC236}">
                <a16:creationId xmlns:a16="http://schemas.microsoft.com/office/drawing/2014/main" id="{814EFA42-4635-163F-7140-80DB6F55D36C}"/>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4</a:t>
            </a:fld>
            <a:endParaRPr lang="nb-NO"/>
          </a:p>
        </p:txBody>
      </p:sp>
      <p:sp>
        <p:nvSpPr>
          <p:cNvPr id="5" name="Plassholder for innhold 4">
            <a:extLst>
              <a:ext uri="{FF2B5EF4-FFF2-40B4-BE49-F238E27FC236}">
                <a16:creationId xmlns:a16="http://schemas.microsoft.com/office/drawing/2014/main" id="{E67F042B-A57A-D7AE-B991-04D97F622C88}"/>
              </a:ext>
            </a:extLst>
          </p:cNvPr>
          <p:cNvSpPr>
            <a:spLocks noGrp="1"/>
          </p:cNvSpPr>
          <p:nvPr>
            <p:ph type="body" sz="quarter" idx="14"/>
          </p:nvPr>
        </p:nvSpPr>
        <p:spPr>
          <a:xfrm>
            <a:off x="7736115" y="2091070"/>
            <a:ext cx="4079646" cy="3642073"/>
          </a:xfrm>
        </p:spPr>
        <p:txBody>
          <a:bodyPr>
            <a:normAutofit lnSpcReduction="10000"/>
          </a:bodyPr>
          <a:lstStyle/>
          <a:p>
            <a:pPr marL="342900" lvl="0" indent="-342900"/>
            <a:r>
              <a:rPr lang="nb-NO" dirty="0"/>
              <a:t>Samvalg betyr at pasient og helsepersonell sammen går gjennom alternativene</a:t>
            </a:r>
          </a:p>
          <a:p>
            <a:pPr marL="342900" lvl="0" indent="-342900"/>
            <a:endParaRPr lang="nb-NO" dirty="0"/>
          </a:p>
          <a:p>
            <a:pPr marL="342900" lvl="0" indent="-342900"/>
            <a:r>
              <a:rPr lang="nb-NO" dirty="0"/>
              <a:t>Forutsetter at pasienten forstår at det finnes et valg</a:t>
            </a:r>
          </a:p>
          <a:p>
            <a:pPr marL="342900" lvl="0" indent="-342900"/>
            <a:endParaRPr lang="nb-NO" dirty="0"/>
          </a:p>
          <a:p>
            <a:pPr marL="342900" lvl="0" indent="-342900"/>
            <a:r>
              <a:rPr lang="nb-NO" dirty="0"/>
              <a:t>For eldre kan livskvalitet veie mer enn flere leveår</a:t>
            </a:r>
          </a:p>
          <a:p>
            <a:pPr marL="342900" lvl="0" indent="-342900"/>
            <a:endParaRPr lang="nb-NO" dirty="0"/>
          </a:p>
          <a:p>
            <a:pPr marL="342900" lvl="0" indent="-342900"/>
            <a:r>
              <a:rPr lang="nb-NO" dirty="0"/>
              <a:t>I Bjørn og Ingrids forløp ble ikke </a:t>
            </a:r>
            <a:r>
              <a:rPr lang="nb-NO" dirty="0" err="1"/>
              <a:t>samvalgssamtaler</a:t>
            </a:r>
            <a:r>
              <a:rPr lang="nb-NO" dirty="0"/>
              <a:t> gjennomført</a:t>
            </a:r>
          </a:p>
          <a:p>
            <a:pPr marL="0" indent="0">
              <a:buNone/>
            </a:pPr>
            <a:endParaRPr lang="nb-NO" dirty="0"/>
          </a:p>
        </p:txBody>
      </p:sp>
      <p:pic>
        <p:nvPicPr>
          <p:cNvPr id="8" name="Plassholder for bilde 7">
            <a:extLst>
              <a:ext uri="{FF2B5EF4-FFF2-40B4-BE49-F238E27FC236}">
                <a16:creationId xmlns:a16="http://schemas.microsoft.com/office/drawing/2014/main" id="{A03ED6FC-D2D9-854C-58C5-BAF45BB39BC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728" r="16728"/>
          <a:stretch>
            <a:fillRect/>
          </a:stretch>
        </p:blipFill>
        <p:spPr>
          <a:prstGeom prst="rect">
            <a:avLst/>
          </a:prstGeom>
          <a:solidFill>
            <a:prstClr val="white"/>
          </a:solidFill>
        </p:spPr>
      </p:pic>
    </p:spTree>
    <p:extLst>
      <p:ext uri="{BB962C8B-B14F-4D97-AF65-F5344CB8AC3E}">
        <p14:creationId xmlns:p14="http://schemas.microsoft.com/office/powerpoint/2010/main" val="432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479CC-062E-BBD5-8378-EC2C6161760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16A468-47EB-26EB-C684-465D32D89B78}"/>
              </a:ext>
            </a:extLst>
          </p:cNvPr>
          <p:cNvSpPr>
            <a:spLocks noGrp="1"/>
          </p:cNvSpPr>
          <p:nvPr>
            <p:ph type="title"/>
          </p:nvPr>
        </p:nvSpPr>
        <p:spPr>
          <a:xfrm>
            <a:off x="388937" y="593095"/>
            <a:ext cx="11426823" cy="600705"/>
          </a:xfrm>
        </p:spPr>
        <p:txBody>
          <a:bodyPr anchor="b">
            <a:normAutofit/>
          </a:bodyPr>
          <a:lstStyle/>
          <a:p>
            <a:r>
              <a:rPr lang="nb-NO" dirty="0"/>
              <a:t>Spørsmål til refleksjon</a:t>
            </a:r>
          </a:p>
        </p:txBody>
      </p:sp>
      <p:sp>
        <p:nvSpPr>
          <p:cNvPr id="13" name="Footer Placeholder 2">
            <a:extLst>
              <a:ext uri="{FF2B5EF4-FFF2-40B4-BE49-F238E27FC236}">
                <a16:creationId xmlns:a16="http://schemas.microsoft.com/office/drawing/2014/main" id="{89510911-1FBA-54DE-FC67-76A94E5EA09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A313C874-2B37-39A6-6817-139D42B9E35A}"/>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5</a:t>
            </a:fld>
            <a:endParaRPr lang="nb-NO"/>
          </a:p>
        </p:txBody>
      </p:sp>
      <p:graphicFrame>
        <p:nvGraphicFramePr>
          <p:cNvPr id="14" name="Plassholder for innhold 4">
            <a:extLst>
              <a:ext uri="{FF2B5EF4-FFF2-40B4-BE49-F238E27FC236}">
                <a16:creationId xmlns:a16="http://schemas.microsoft.com/office/drawing/2014/main" id="{CD12C987-EE45-67AE-AC6F-345312C37B38}"/>
              </a:ext>
            </a:extLst>
          </p:cNvPr>
          <p:cNvGraphicFramePr>
            <a:graphicFrameLocks noGrp="1"/>
          </p:cNvGraphicFramePr>
          <p:nvPr>
            <p:ph sz="quarter" idx="13"/>
            <p:extLst>
              <p:ext uri="{D42A27DB-BD31-4B8C-83A1-F6EECF244321}">
                <p14:modId xmlns:p14="http://schemas.microsoft.com/office/powerpoint/2010/main" val="87966064"/>
              </p:ext>
            </p:extLst>
          </p:nvPr>
        </p:nvGraphicFramePr>
        <p:xfrm>
          <a:off x="388938" y="1536700"/>
          <a:ext cx="11414125"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424389"/>
      </p:ext>
    </p:extLst>
  </p:cSld>
  <p:clrMapOvr>
    <a:masterClrMapping/>
  </p:clrMapOvr>
</p:sld>
</file>

<file path=ppt/theme/theme1.xml><?xml version="1.0" encoding="utf-8"?>
<a:theme xmlns:a="http://schemas.openxmlformats.org/drawingml/2006/main" name="Ukom Lys">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202E6B7E-D13C-9B41-B893-2B8346D98620}"/>
    </a:ext>
  </a:extLst>
</a:theme>
</file>

<file path=ppt/theme/theme2.xml><?xml version="1.0" encoding="utf-8"?>
<a:theme xmlns:a="http://schemas.openxmlformats.org/drawingml/2006/main" name="Ukom Mørk">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99302A73-A9E3-F049-A36B-476434F87A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3dbaa9f-c888-4dfc-a461-7ad446f50711">
      <Terms xmlns="http://schemas.microsoft.com/office/infopath/2007/PartnerControls"/>
    </lcf76f155ced4ddcb4097134ff3c332f>
    <TaxCatchAll xmlns="5e769e05-f90d-4928-a3e5-714dcc1289f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141A3C9F5ACA74FAAFBCE3E5C21C90F" ma:contentTypeVersion="11" ma:contentTypeDescription="Opprett et nytt dokument." ma:contentTypeScope="" ma:versionID="88c7a59abc24498696d247bbdc837773">
  <xsd:schema xmlns:xsd="http://www.w3.org/2001/XMLSchema" xmlns:xs="http://www.w3.org/2001/XMLSchema" xmlns:p="http://schemas.microsoft.com/office/2006/metadata/properties" xmlns:ns2="93dbaa9f-c888-4dfc-a461-7ad446f50711" xmlns:ns3="5e769e05-f90d-4928-a3e5-714dcc1289f4" targetNamespace="http://schemas.microsoft.com/office/2006/metadata/properties" ma:root="true" ma:fieldsID="cad3e200b3b4c258511895cf4777d021" ns2:_="" ns3:_="">
    <xsd:import namespace="93dbaa9f-c888-4dfc-a461-7ad446f50711"/>
    <xsd:import namespace="5e769e05-f90d-4928-a3e5-714dcc1289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baa9f-c888-4dfc-a461-7ad446f50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3ef1b091-1d93-48de-941a-7cde3b016fc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769e05-f90d-4928-a3e5-714dcc1289f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50df91d-cde9-40e5-8fef-db3aa1fbbc6c}" ma:internalName="TaxCatchAll" ma:showField="CatchAllData" ma:web="5e769e05-f90d-4928-a3e5-714dcc1289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2BA07-C796-4B7D-B1E5-D1EBCA66B42C}">
  <ds:schemaRefs>
    <ds:schemaRef ds:uri="http://purl.org/dc/dcmitype/"/>
    <ds:schemaRef ds:uri="http://schemas.microsoft.com/office/2006/documentManagement/types"/>
    <ds:schemaRef ds:uri="http://purl.org/dc/terms/"/>
    <ds:schemaRef ds:uri="http://schemas.openxmlformats.org/package/2006/metadata/core-properties"/>
    <ds:schemaRef ds:uri="5e769e05-f90d-4928-a3e5-714dcc1289f4"/>
    <ds:schemaRef ds:uri="93dbaa9f-c888-4dfc-a461-7ad446f50711"/>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248EEDD9-5436-408C-88B1-DEDC79159023}">
  <ds:schemaRefs>
    <ds:schemaRef ds:uri="http://schemas.microsoft.com/sharepoint/v3/contenttype/forms"/>
  </ds:schemaRefs>
</ds:datastoreItem>
</file>

<file path=customXml/itemProps3.xml><?xml version="1.0" encoding="utf-8"?>
<ds:datastoreItem xmlns:ds="http://schemas.openxmlformats.org/officeDocument/2006/customXml" ds:itemID="{8CF1DD12-BB28-4F7D-92C4-72A7C8A0A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baa9f-c888-4dfc-a461-7ad446f50711"/>
    <ds:schemaRef ds:uri="5e769e05-f90d-4928-a3e5-714dcc128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8c54a43-aece-4cf1-be99-a5d1952480d6}" enabled="0" method="" siteId="{d8c54a43-aece-4cf1-be99-a5d1952480d6}" removed="1"/>
</clbl:labelList>
</file>

<file path=docProps/app.xml><?xml version="1.0" encoding="utf-8"?>
<Properties xmlns="http://schemas.openxmlformats.org/officeDocument/2006/extended-properties" xmlns:vt="http://schemas.openxmlformats.org/officeDocument/2006/docPropsVTypes">
  <Template>Ukom_PPTMal_inklVeileder korrigert versjon</Template>
  <TotalTime>5786</TotalTime>
  <Words>643</Words>
  <Application>Microsoft Office PowerPoint</Application>
  <PresentationFormat>Widescreen</PresentationFormat>
  <Paragraphs>59</Paragraphs>
  <Slides>5</Slides>
  <Notes>5</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5</vt:i4>
      </vt:variant>
    </vt:vector>
  </HeadingPairs>
  <TitlesOfParts>
    <vt:vector size="9" baseType="lpstr">
      <vt:lpstr>Arial</vt:lpstr>
      <vt:lpstr>Calibri</vt:lpstr>
      <vt:lpstr>Ukom Lys</vt:lpstr>
      <vt:lpstr>Ukom Mørk</vt:lpstr>
      <vt:lpstr>Når helheten glipper Manglende kontinuitet i preoperative forløp </vt:lpstr>
      <vt:lpstr>Hvorfor samvalg og pårørendeinvolvering?</vt:lpstr>
      <vt:lpstr>PowerPoint-presentasjon</vt:lpstr>
      <vt:lpstr>Samvalg: Pasientens verdier og forventninger</vt:lpstr>
      <vt:lpstr>Spørsmål til refleksjon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Espelid</dc:creator>
  <cp:lastModifiedBy>Elise Løvereide</cp:lastModifiedBy>
  <cp:revision>1</cp:revision>
  <dcterms:created xsi:type="dcterms:W3CDTF">2026-05-29T10:48:18Z</dcterms:created>
  <dcterms:modified xsi:type="dcterms:W3CDTF">2026-06-14T19:53:47Z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0x010100B141A3C9F5ACA74FAAFBCE3E5C21C90F</vt:lpwstr>
  </property>
  <property fmtid="{D5CDD505-2E9C-101B-9397-08002B2CF9AE}" pid="3" name="MediaServiceImageTags">
    <vt:lpwstr/>
  </property>
  <property fmtid="{D5CDD505-2E9C-101B-9397-08002B2CF9AE}" pid="4" name="_ExtendedDescription">
    <vt:lpwstr/>
  </property>
</Properties>
</file>