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1" r:id="rId5"/>
  </p:sldMasterIdLst>
  <p:notesMasterIdLst>
    <p:notesMasterId r:id="rId11"/>
  </p:notesMasterIdLst>
  <p:sldIdLst>
    <p:sldId id="256" r:id="rId6"/>
    <p:sldId id="266" r:id="rId7"/>
    <p:sldId id="267" r:id="rId8"/>
    <p:sldId id="268" r:id="rId9"/>
    <p:sldId id="269" r:id="rId10"/>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E36D4E-0E68-4BEE-A082-091E5C357547}" v="14" dt="2026-06-14T20:00:34.8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1008" autoAdjust="0"/>
  </p:normalViewPr>
  <p:slideViewPr>
    <p:cSldViewPr snapToGrid="0">
      <p:cViewPr varScale="1">
        <p:scale>
          <a:sx n="98" d="100"/>
          <a:sy n="98" d="100"/>
        </p:scale>
        <p:origin x="485"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Espelid" userId="c39b02d6-e153-4a71-8f27-12c384c2377f" providerId="ADAL" clId="{780CE99F-5DBC-4AEC-B215-341C6CD18A39}"/>
    <pc:docChg chg="custSel modSld">
      <pc:chgData name="Jon Espelid" userId="c39b02d6-e153-4a71-8f27-12c384c2377f" providerId="ADAL" clId="{780CE99F-5DBC-4AEC-B215-341C6CD18A39}" dt="2026-06-11T08:15:12.458" v="1634" actId="20577"/>
      <pc:docMkLst>
        <pc:docMk/>
      </pc:docMkLst>
      <pc:sldChg chg="modSp mod modNotesTx">
        <pc:chgData name="Jon Espelid" userId="c39b02d6-e153-4a71-8f27-12c384c2377f" providerId="ADAL" clId="{780CE99F-5DBC-4AEC-B215-341C6CD18A39}" dt="2026-06-02T12:57:12.781" v="1546" actId="20577"/>
        <pc:sldMkLst>
          <pc:docMk/>
          <pc:sldMk cId="1884720321" sldId="256"/>
        </pc:sldMkLst>
        <pc:spChg chg="mod">
          <ac:chgData name="Jon Espelid" userId="c39b02d6-e153-4a71-8f27-12c384c2377f" providerId="ADAL" clId="{780CE99F-5DBC-4AEC-B215-341C6CD18A39}" dt="2026-06-02T12:57:00.583" v="1543"/>
          <ac:spMkLst>
            <pc:docMk/>
            <pc:sldMk cId="1884720321" sldId="256"/>
            <ac:spMk id="3" creationId="{8531AB71-A98A-1FA5-F2FF-960451A8F267}"/>
          </ac:spMkLst>
        </pc:spChg>
      </pc:sldChg>
    </pc:docChg>
  </pc:docChgLst>
  <pc:docChgLst>
    <pc:chgData name="Elise Løvereide" userId="39e31b61-2790-43be-8263-692e5a754a95" providerId="ADAL" clId="{EFCFB6BC-77DA-4F8D-B4CE-95B038D16370}"/>
    <pc:docChg chg="undo custSel addSld delSld modSld">
      <pc:chgData name="Elise Løvereide" userId="39e31b61-2790-43be-8263-692e5a754a95" providerId="ADAL" clId="{EFCFB6BC-77DA-4F8D-B4CE-95B038D16370}" dt="2026-06-14T20:05:03.045" v="195" actId="20577"/>
      <pc:docMkLst>
        <pc:docMk/>
      </pc:docMkLst>
      <pc:sldChg chg="addSp delSp modSp mod">
        <pc:chgData name="Elise Løvereide" userId="39e31b61-2790-43be-8263-692e5a754a95" providerId="ADAL" clId="{EFCFB6BC-77DA-4F8D-B4CE-95B038D16370}" dt="2026-06-14T20:04:06.402" v="183" actId="931"/>
        <pc:sldMkLst>
          <pc:docMk/>
          <pc:sldMk cId="1884720321" sldId="256"/>
        </pc:sldMkLst>
        <pc:spChg chg="mod">
          <ac:chgData name="Elise Løvereide" userId="39e31b61-2790-43be-8263-692e5a754a95" providerId="ADAL" clId="{EFCFB6BC-77DA-4F8D-B4CE-95B038D16370}" dt="2026-06-14T19:54:51.027" v="31" actId="403"/>
          <ac:spMkLst>
            <pc:docMk/>
            <pc:sldMk cId="1884720321" sldId="256"/>
            <ac:spMk id="3" creationId="{8531AB71-A98A-1FA5-F2FF-960451A8F267}"/>
          </ac:spMkLst>
        </pc:spChg>
        <pc:spChg chg="del">
          <ac:chgData name="Elise Løvereide" userId="39e31b61-2790-43be-8263-692e5a754a95" providerId="ADAL" clId="{EFCFB6BC-77DA-4F8D-B4CE-95B038D16370}" dt="2026-06-14T20:01:21.447" v="175" actId="931"/>
          <ac:spMkLst>
            <pc:docMk/>
            <pc:sldMk cId="1884720321" sldId="256"/>
            <ac:spMk id="4" creationId="{DD488BB4-6BA1-0F14-D777-57772B73CA19}"/>
          </ac:spMkLst>
        </pc:spChg>
        <pc:spChg chg="add del mod">
          <ac:chgData name="Elise Løvereide" userId="39e31b61-2790-43be-8263-692e5a754a95" providerId="ADAL" clId="{EFCFB6BC-77DA-4F8D-B4CE-95B038D16370}" dt="2026-06-14T20:04:06.402" v="183" actId="931"/>
          <ac:spMkLst>
            <pc:docMk/>
            <pc:sldMk cId="1884720321" sldId="256"/>
            <ac:spMk id="8" creationId="{457D5BB8-564B-2248-CB96-53C26C7BB6DF}"/>
          </ac:spMkLst>
        </pc:spChg>
        <pc:picChg chg="add del mod ord">
          <ac:chgData name="Elise Løvereide" userId="39e31b61-2790-43be-8263-692e5a754a95" providerId="ADAL" clId="{EFCFB6BC-77DA-4F8D-B4CE-95B038D16370}" dt="2026-06-14T20:03:59.822" v="182" actId="478"/>
          <ac:picMkLst>
            <pc:docMk/>
            <pc:sldMk cId="1884720321" sldId="256"/>
            <ac:picMk id="6" creationId="{82BA5A69-4159-21B5-79C1-CE3B25EB9251}"/>
          </ac:picMkLst>
        </pc:picChg>
        <pc:picChg chg="add mod ord">
          <ac:chgData name="Elise Løvereide" userId="39e31b61-2790-43be-8263-692e5a754a95" providerId="ADAL" clId="{EFCFB6BC-77DA-4F8D-B4CE-95B038D16370}" dt="2026-06-14T20:04:06.402" v="183" actId="931"/>
          <ac:picMkLst>
            <pc:docMk/>
            <pc:sldMk cId="1884720321" sldId="256"/>
            <ac:picMk id="10" creationId="{90E8B6A5-363C-B99C-0023-16997C6F4B6A}"/>
          </ac:picMkLst>
        </pc:picChg>
      </pc:sldChg>
      <pc:sldChg chg="del">
        <pc:chgData name="Elise Løvereide" userId="39e31b61-2790-43be-8263-692e5a754a95" providerId="ADAL" clId="{EFCFB6BC-77DA-4F8D-B4CE-95B038D16370}" dt="2026-06-14T19:58:33.819" v="62" actId="47"/>
        <pc:sldMkLst>
          <pc:docMk/>
          <pc:sldMk cId="3520283330" sldId="262"/>
        </pc:sldMkLst>
      </pc:sldChg>
      <pc:sldChg chg="del">
        <pc:chgData name="Elise Løvereide" userId="39e31b61-2790-43be-8263-692e5a754a95" providerId="ADAL" clId="{EFCFB6BC-77DA-4F8D-B4CE-95B038D16370}" dt="2026-06-14T20:00:48.099" v="174" actId="47"/>
        <pc:sldMkLst>
          <pc:docMk/>
          <pc:sldMk cId="628954443" sldId="263"/>
        </pc:sldMkLst>
      </pc:sldChg>
      <pc:sldChg chg="del">
        <pc:chgData name="Elise Løvereide" userId="39e31b61-2790-43be-8263-692e5a754a95" providerId="ADAL" clId="{EFCFB6BC-77DA-4F8D-B4CE-95B038D16370}" dt="2026-06-14T19:59:07.973" v="77" actId="47"/>
        <pc:sldMkLst>
          <pc:docMk/>
          <pc:sldMk cId="126030345" sldId="264"/>
        </pc:sldMkLst>
      </pc:sldChg>
      <pc:sldChg chg="del">
        <pc:chgData name="Elise Løvereide" userId="39e31b61-2790-43be-8263-692e5a754a95" providerId="ADAL" clId="{EFCFB6BC-77DA-4F8D-B4CE-95B038D16370}" dt="2026-06-14T19:59:56.353" v="93" actId="47"/>
        <pc:sldMkLst>
          <pc:docMk/>
          <pc:sldMk cId="84669148" sldId="265"/>
        </pc:sldMkLst>
      </pc:sldChg>
      <pc:sldChg chg="addSp delSp modSp add mod">
        <pc:chgData name="Elise Løvereide" userId="39e31b61-2790-43be-8263-692e5a754a95" providerId="ADAL" clId="{EFCFB6BC-77DA-4F8D-B4CE-95B038D16370}" dt="2026-06-14T20:03:56.057" v="181" actId="931"/>
        <pc:sldMkLst>
          <pc:docMk/>
          <pc:sldMk cId="904955508" sldId="266"/>
        </pc:sldMkLst>
        <pc:spChg chg="mod">
          <ac:chgData name="Elise Løvereide" userId="39e31b61-2790-43be-8263-692e5a754a95" providerId="ADAL" clId="{EFCFB6BC-77DA-4F8D-B4CE-95B038D16370}" dt="2026-06-14T19:56:39.456" v="35" actId="27636"/>
          <ac:spMkLst>
            <pc:docMk/>
            <pc:sldMk cId="904955508" sldId="266"/>
            <ac:spMk id="2" creationId="{18C9F08A-B196-9D2D-7BDC-125F9E4F8905}"/>
          </ac:spMkLst>
        </pc:spChg>
        <pc:spChg chg="mod">
          <ac:chgData name="Elise Løvereide" userId="39e31b61-2790-43be-8263-692e5a754a95" providerId="ADAL" clId="{EFCFB6BC-77DA-4F8D-B4CE-95B038D16370}" dt="2026-06-14T19:57:36.175" v="52" actId="20577"/>
          <ac:spMkLst>
            <pc:docMk/>
            <pc:sldMk cId="904955508" sldId="266"/>
            <ac:spMk id="5" creationId="{A199B56B-EEC1-E16C-D3CD-8680E120ED45}"/>
          </ac:spMkLst>
        </pc:spChg>
        <pc:spChg chg="add del mod">
          <ac:chgData name="Elise Løvereide" userId="39e31b61-2790-43be-8263-692e5a754a95" providerId="ADAL" clId="{EFCFB6BC-77DA-4F8D-B4CE-95B038D16370}" dt="2026-06-14T20:02:15.988" v="177" actId="931"/>
          <ac:spMkLst>
            <pc:docMk/>
            <pc:sldMk cId="904955508" sldId="266"/>
            <ac:spMk id="6" creationId="{92D2B93E-0EB1-59C1-335F-8D1C36B57C73}"/>
          </ac:spMkLst>
        </pc:spChg>
        <pc:spChg chg="add del mod">
          <ac:chgData name="Elise Løvereide" userId="39e31b61-2790-43be-8263-692e5a754a95" providerId="ADAL" clId="{EFCFB6BC-77DA-4F8D-B4CE-95B038D16370}" dt="2026-06-14T20:03:56.057" v="181" actId="931"/>
          <ac:spMkLst>
            <pc:docMk/>
            <pc:sldMk cId="904955508" sldId="266"/>
            <ac:spMk id="12" creationId="{FA59F662-802B-FC52-9691-E05979EA3128}"/>
          </ac:spMkLst>
        </pc:spChg>
        <pc:picChg chg="del">
          <ac:chgData name="Elise Løvereide" userId="39e31b61-2790-43be-8263-692e5a754a95" providerId="ADAL" clId="{EFCFB6BC-77DA-4F8D-B4CE-95B038D16370}" dt="2026-06-14T20:01:59.203" v="176" actId="478"/>
          <ac:picMkLst>
            <pc:docMk/>
            <pc:sldMk cId="904955508" sldId="266"/>
            <ac:picMk id="8" creationId="{EEEBC314-394D-CA4F-7626-7E1BE360B86D}"/>
          </ac:picMkLst>
        </pc:picChg>
        <pc:picChg chg="add del mod ord">
          <ac:chgData name="Elise Løvereide" userId="39e31b61-2790-43be-8263-692e5a754a95" providerId="ADAL" clId="{EFCFB6BC-77DA-4F8D-B4CE-95B038D16370}" dt="2026-06-14T20:03:29.391" v="180" actId="478"/>
          <ac:picMkLst>
            <pc:docMk/>
            <pc:sldMk cId="904955508" sldId="266"/>
            <ac:picMk id="9" creationId="{90C280CD-94A9-9593-B6B4-D45F062BBD6C}"/>
          </ac:picMkLst>
        </pc:picChg>
        <pc:picChg chg="add mod ord">
          <ac:chgData name="Elise Løvereide" userId="39e31b61-2790-43be-8263-692e5a754a95" providerId="ADAL" clId="{EFCFB6BC-77DA-4F8D-B4CE-95B038D16370}" dt="2026-06-14T20:03:56.057" v="181" actId="931"/>
          <ac:picMkLst>
            <pc:docMk/>
            <pc:sldMk cId="904955508" sldId="266"/>
            <ac:picMk id="14" creationId="{0E33CD32-094D-6A6A-FBF9-6C7C9FCCCA12}"/>
          </ac:picMkLst>
        </pc:picChg>
      </pc:sldChg>
      <pc:sldChg chg="modSp add mod modNotesTx">
        <pc:chgData name="Elise Løvereide" userId="39e31b61-2790-43be-8263-692e5a754a95" providerId="ADAL" clId="{EFCFB6BC-77DA-4F8D-B4CE-95B038D16370}" dt="2026-06-14T19:58:52.505" v="76" actId="20577"/>
        <pc:sldMkLst>
          <pc:docMk/>
          <pc:sldMk cId="2933057139" sldId="267"/>
        </pc:sldMkLst>
        <pc:spChg chg="mod">
          <ac:chgData name="Elise Løvereide" userId="39e31b61-2790-43be-8263-692e5a754a95" providerId="ADAL" clId="{EFCFB6BC-77DA-4F8D-B4CE-95B038D16370}" dt="2026-06-14T19:58:15.895" v="60" actId="20577"/>
          <ac:spMkLst>
            <pc:docMk/>
            <pc:sldMk cId="2933057139" sldId="267"/>
            <ac:spMk id="2" creationId="{C9E635A7-5AC7-D739-B927-D2FBADCE4912}"/>
          </ac:spMkLst>
        </pc:spChg>
        <pc:spChg chg="mod">
          <ac:chgData name="Elise Løvereide" userId="39e31b61-2790-43be-8263-692e5a754a95" providerId="ADAL" clId="{EFCFB6BC-77DA-4F8D-B4CE-95B038D16370}" dt="2026-06-14T19:58:52.505" v="76" actId="20577"/>
          <ac:spMkLst>
            <pc:docMk/>
            <pc:sldMk cId="2933057139" sldId="267"/>
            <ac:spMk id="5" creationId="{D550A3A8-27B2-5671-D44F-14F63CBB6EE1}"/>
          </ac:spMkLst>
        </pc:spChg>
      </pc:sldChg>
      <pc:sldChg chg="addSp delSp modSp add mod modNotesTx">
        <pc:chgData name="Elise Løvereide" userId="39e31b61-2790-43be-8263-692e5a754a95" providerId="ADAL" clId="{EFCFB6BC-77DA-4F8D-B4CE-95B038D16370}" dt="2026-06-14T20:05:03.045" v="195" actId="20577"/>
        <pc:sldMkLst>
          <pc:docMk/>
          <pc:sldMk cId="4323100" sldId="268"/>
        </pc:sldMkLst>
        <pc:spChg chg="mod">
          <ac:chgData name="Elise Løvereide" userId="39e31b61-2790-43be-8263-692e5a754a95" providerId="ADAL" clId="{EFCFB6BC-77DA-4F8D-B4CE-95B038D16370}" dt="2026-06-14T19:57:19.341" v="46" actId="20577"/>
          <ac:spMkLst>
            <pc:docMk/>
            <pc:sldMk cId="4323100" sldId="268"/>
            <ac:spMk id="2" creationId="{8D3C5AE1-A3FC-C2D3-F361-92B84D8A6378}"/>
          </ac:spMkLst>
        </pc:spChg>
        <pc:spChg chg="mod">
          <ac:chgData name="Elise Løvereide" userId="39e31b61-2790-43be-8263-692e5a754a95" providerId="ADAL" clId="{EFCFB6BC-77DA-4F8D-B4CE-95B038D16370}" dt="2026-06-14T20:05:03.045" v="195" actId="20577"/>
          <ac:spMkLst>
            <pc:docMk/>
            <pc:sldMk cId="4323100" sldId="268"/>
            <ac:spMk id="5" creationId="{E67F042B-A57A-D7AE-B991-04D97F622C88}"/>
          </ac:spMkLst>
        </pc:spChg>
        <pc:spChg chg="add del mod">
          <ac:chgData name="Elise Løvereide" userId="39e31b61-2790-43be-8263-692e5a754a95" providerId="ADAL" clId="{EFCFB6BC-77DA-4F8D-B4CE-95B038D16370}" dt="2026-06-14T20:03:18.279" v="179" actId="931"/>
          <ac:spMkLst>
            <pc:docMk/>
            <pc:sldMk cId="4323100" sldId="268"/>
            <ac:spMk id="6" creationId="{3693F398-D3B5-F975-DE64-64EDB0AC6195}"/>
          </ac:spMkLst>
        </pc:spChg>
        <pc:picChg chg="del">
          <ac:chgData name="Elise Løvereide" userId="39e31b61-2790-43be-8263-692e5a754a95" providerId="ADAL" clId="{EFCFB6BC-77DA-4F8D-B4CE-95B038D16370}" dt="2026-06-14T20:03:01.083" v="178" actId="478"/>
          <ac:picMkLst>
            <pc:docMk/>
            <pc:sldMk cId="4323100" sldId="268"/>
            <ac:picMk id="8" creationId="{A9E8D971-4785-C47D-3BF0-6A2663B1EE7A}"/>
          </ac:picMkLst>
        </pc:picChg>
        <pc:picChg chg="add mod ord">
          <ac:chgData name="Elise Løvereide" userId="39e31b61-2790-43be-8263-692e5a754a95" providerId="ADAL" clId="{EFCFB6BC-77DA-4F8D-B4CE-95B038D16370}" dt="2026-06-14T20:03:18.279" v="179" actId="931"/>
          <ac:picMkLst>
            <pc:docMk/>
            <pc:sldMk cId="4323100" sldId="268"/>
            <ac:picMk id="9" creationId="{345196C4-DB62-0029-DA70-25DFF9755659}"/>
          </ac:picMkLst>
        </pc:picChg>
      </pc:sldChg>
      <pc:sldChg chg="modSp add mod modNotesTx">
        <pc:chgData name="Elise Løvereide" userId="39e31b61-2790-43be-8263-692e5a754a95" providerId="ADAL" clId="{EFCFB6BC-77DA-4F8D-B4CE-95B038D16370}" dt="2026-06-14T20:00:37.100" v="173" actId="20577"/>
        <pc:sldMkLst>
          <pc:docMk/>
          <pc:sldMk cId="3849424389" sldId="269"/>
        </pc:sldMkLst>
        <pc:graphicFrameChg chg="mod modGraphic">
          <ac:chgData name="Elise Løvereide" userId="39e31b61-2790-43be-8263-692e5a754a95" providerId="ADAL" clId="{EFCFB6BC-77DA-4F8D-B4CE-95B038D16370}" dt="2026-06-14T20:00:37.100" v="173" actId="20577"/>
          <ac:graphicFrameMkLst>
            <pc:docMk/>
            <pc:sldMk cId="3849424389" sldId="269"/>
            <ac:graphicFrameMk id="14" creationId="{CD12C987-EE45-67AE-AC6F-345312C37B38}"/>
          </ac:graphicFrameMkLst>
        </pc:graphicFrame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svg"/><Relationship Id="rId1"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svg"/><Relationship Id="rId1"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67B854-102D-4990-B64A-B2E972BE99C0}"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B9A3563E-C190-43D5-AB54-B44BAE7137C6}">
      <dgm:prSet/>
      <dgm:spPr/>
      <dgm:t>
        <a:bodyPr/>
        <a:lstStyle/>
        <a:p>
          <a:pPr>
            <a:lnSpc>
              <a:spcPct val="100000"/>
            </a:lnSpc>
            <a:buFont typeface="Arial" panose="020B0604020202020204" pitchFamily="34" charset="0"/>
            <a:buChar char="•"/>
          </a:pPr>
          <a:r>
            <a:rPr lang="nb-NO" dirty="0"/>
            <a:t>Hvilke stopp-punkt har vi som kan føre til at behandlingsplanen kan endres, og hvordan fungerer de i praksis?</a:t>
          </a:r>
          <a:endParaRPr lang="en-US" dirty="0"/>
        </a:p>
      </dgm:t>
    </dgm:pt>
    <dgm:pt modelId="{F940CEA3-9DBA-428A-A0D4-B9B785C34A96}" type="parTrans" cxnId="{DB3117CB-0313-4615-8340-D7336304E364}">
      <dgm:prSet/>
      <dgm:spPr/>
      <dgm:t>
        <a:bodyPr/>
        <a:lstStyle/>
        <a:p>
          <a:endParaRPr lang="en-US"/>
        </a:p>
      </dgm:t>
    </dgm:pt>
    <dgm:pt modelId="{DE0EE22B-69A9-4479-8B57-37C7ABDF7F56}" type="sibTrans" cxnId="{DB3117CB-0313-4615-8340-D7336304E364}">
      <dgm:prSet/>
      <dgm:spPr/>
      <dgm:t>
        <a:bodyPr/>
        <a:lstStyle/>
        <a:p>
          <a:endParaRPr lang="en-US"/>
        </a:p>
      </dgm:t>
    </dgm:pt>
    <dgm:pt modelId="{69CD3330-F5CF-4DD6-B1E1-2B1F38A80AA4}">
      <dgm:prSet/>
      <dgm:spPr/>
      <dgm:t>
        <a:bodyPr/>
        <a:lstStyle/>
        <a:p>
          <a:pPr>
            <a:lnSpc>
              <a:spcPct val="100000"/>
            </a:lnSpc>
            <a:buFont typeface="Arial" panose="020B0604020202020204" pitchFamily="34" charset="0"/>
            <a:buChar char="•"/>
          </a:pPr>
          <a:r>
            <a:rPr lang="nb-NO" dirty="0"/>
            <a:t>Hvor seint i forløpet er det fortsatt rom for å endre behandlingsplanen? </a:t>
          </a:r>
          <a:endParaRPr lang="en-US" dirty="0"/>
        </a:p>
      </dgm:t>
    </dgm:pt>
    <dgm:pt modelId="{D3015C8D-2600-4024-A104-FE2F57E7FB2B}" type="parTrans" cxnId="{BD26B87D-653C-473B-8E58-2218F793BA8E}">
      <dgm:prSet/>
      <dgm:spPr/>
      <dgm:t>
        <a:bodyPr/>
        <a:lstStyle/>
        <a:p>
          <a:endParaRPr lang="en-US"/>
        </a:p>
      </dgm:t>
    </dgm:pt>
    <dgm:pt modelId="{BEB8C29D-76BC-414A-8104-29774113BB9E}" type="sibTrans" cxnId="{BD26B87D-653C-473B-8E58-2218F793BA8E}">
      <dgm:prSet/>
      <dgm:spPr/>
      <dgm:t>
        <a:bodyPr/>
        <a:lstStyle/>
        <a:p>
          <a:endParaRPr lang="en-US"/>
        </a:p>
      </dgm:t>
    </dgm:pt>
    <dgm:pt modelId="{67CF5941-9221-4AFF-AB8C-7734D97CC57C}">
      <dgm:prSet/>
      <dgm:spPr/>
      <dgm:t>
        <a:bodyPr/>
        <a:lstStyle/>
        <a:p>
          <a:pPr>
            <a:lnSpc>
              <a:spcPct val="100000"/>
            </a:lnSpc>
            <a:buFont typeface="Arial" panose="020B0604020202020204" pitchFamily="34" charset="0"/>
            <a:buChar char="•"/>
          </a:pPr>
          <a:r>
            <a:rPr lang="nb-NO" dirty="0"/>
            <a:t>Hvem kan stille spørsmål om avlysning når pasienten allerede er innlagt, klargjort eller på operasjonsstuen?</a:t>
          </a:r>
          <a:endParaRPr lang="en-US" dirty="0"/>
        </a:p>
      </dgm:t>
    </dgm:pt>
    <dgm:pt modelId="{5E74D9DF-2B1A-42AD-B642-FD8A3F6D0029}" type="parTrans" cxnId="{91FB23B8-B724-4C7F-8DD6-498052ECF546}">
      <dgm:prSet/>
      <dgm:spPr/>
      <dgm:t>
        <a:bodyPr/>
        <a:lstStyle/>
        <a:p>
          <a:endParaRPr lang="en-US"/>
        </a:p>
      </dgm:t>
    </dgm:pt>
    <dgm:pt modelId="{22F00F2F-187C-475D-86A2-376FAD69E8F1}" type="sibTrans" cxnId="{91FB23B8-B724-4C7F-8DD6-498052ECF546}">
      <dgm:prSet/>
      <dgm:spPr/>
      <dgm:t>
        <a:bodyPr/>
        <a:lstStyle/>
        <a:p>
          <a:endParaRPr lang="en-US"/>
        </a:p>
      </dgm:t>
    </dgm:pt>
    <dgm:pt modelId="{DC65FBDE-7F35-4FE0-BAA7-CF6BED336CC1}" type="pres">
      <dgm:prSet presAssocID="{6A67B854-102D-4990-B64A-B2E972BE99C0}" presName="root" presStyleCnt="0">
        <dgm:presLayoutVars>
          <dgm:dir/>
          <dgm:resizeHandles val="exact"/>
        </dgm:presLayoutVars>
      </dgm:prSet>
      <dgm:spPr/>
    </dgm:pt>
    <dgm:pt modelId="{0DB9C089-1283-40DB-9CFD-60355083FD21}" type="pres">
      <dgm:prSet presAssocID="{B9A3563E-C190-43D5-AB54-B44BAE7137C6}" presName="compNode" presStyleCnt="0"/>
      <dgm:spPr/>
    </dgm:pt>
    <dgm:pt modelId="{B37B2D3C-CEDA-4812-8AA7-72A5901F0A45}" type="pres">
      <dgm:prSet presAssocID="{B9A3563E-C190-43D5-AB54-B44BAE7137C6}" presName="bgRect" presStyleLbl="bgShp" presStyleIdx="0" presStyleCnt="3"/>
      <dgm:spPr/>
    </dgm:pt>
    <dgm:pt modelId="{6DCF140C-C45C-4705-A22C-1CA6182CD1DF}" type="pres">
      <dgm:prSet presAssocID="{B9A3563E-C190-43D5-AB54-B44BAE7137C6}"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Møte"/>
        </a:ext>
      </dgm:extLst>
    </dgm:pt>
    <dgm:pt modelId="{A3EC58E0-186B-4640-A3BE-8BCCC5DA71EF}" type="pres">
      <dgm:prSet presAssocID="{B9A3563E-C190-43D5-AB54-B44BAE7137C6}" presName="spaceRect" presStyleCnt="0"/>
      <dgm:spPr/>
    </dgm:pt>
    <dgm:pt modelId="{BD2732F8-73E9-48DB-A4EC-FA87324B2A3C}" type="pres">
      <dgm:prSet presAssocID="{B9A3563E-C190-43D5-AB54-B44BAE7137C6}" presName="parTx" presStyleLbl="revTx" presStyleIdx="0" presStyleCnt="3">
        <dgm:presLayoutVars>
          <dgm:chMax val="0"/>
          <dgm:chPref val="0"/>
        </dgm:presLayoutVars>
      </dgm:prSet>
      <dgm:spPr/>
    </dgm:pt>
    <dgm:pt modelId="{1145001E-F9E9-4444-ADCA-90B50F9D285D}" type="pres">
      <dgm:prSet presAssocID="{DE0EE22B-69A9-4479-8B57-37C7ABDF7F56}" presName="sibTrans" presStyleCnt="0"/>
      <dgm:spPr/>
    </dgm:pt>
    <dgm:pt modelId="{3D66EC61-4158-4512-BB8C-69FA6344B654}" type="pres">
      <dgm:prSet presAssocID="{69CD3330-F5CF-4DD6-B1E1-2B1F38A80AA4}" presName="compNode" presStyleCnt="0"/>
      <dgm:spPr/>
    </dgm:pt>
    <dgm:pt modelId="{BAA9804F-9234-4FE5-9B88-F0A12A269138}" type="pres">
      <dgm:prSet presAssocID="{69CD3330-F5CF-4DD6-B1E1-2B1F38A80AA4}" presName="bgRect" presStyleLbl="bgShp" presStyleIdx="1" presStyleCnt="3"/>
      <dgm:spPr/>
    </dgm:pt>
    <dgm:pt modelId="{AF9EBDF3-E0E4-4F4F-971E-A2B26F03F7D9}" type="pres">
      <dgm:prSet presAssocID="{69CD3330-F5CF-4DD6-B1E1-2B1F38A80AA4}"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dvarsel"/>
        </a:ext>
      </dgm:extLst>
    </dgm:pt>
    <dgm:pt modelId="{C2E3469E-3C15-4B11-9F7C-401A63236382}" type="pres">
      <dgm:prSet presAssocID="{69CD3330-F5CF-4DD6-B1E1-2B1F38A80AA4}" presName="spaceRect" presStyleCnt="0"/>
      <dgm:spPr/>
    </dgm:pt>
    <dgm:pt modelId="{12ACE8F3-3C2F-43F4-99EC-C27A8D4EA29C}" type="pres">
      <dgm:prSet presAssocID="{69CD3330-F5CF-4DD6-B1E1-2B1F38A80AA4}" presName="parTx" presStyleLbl="revTx" presStyleIdx="1" presStyleCnt="3">
        <dgm:presLayoutVars>
          <dgm:chMax val="0"/>
          <dgm:chPref val="0"/>
        </dgm:presLayoutVars>
      </dgm:prSet>
      <dgm:spPr/>
    </dgm:pt>
    <dgm:pt modelId="{985B3833-5E2B-4031-83BD-D84FB0C29C3E}" type="pres">
      <dgm:prSet presAssocID="{BEB8C29D-76BC-414A-8104-29774113BB9E}" presName="sibTrans" presStyleCnt="0"/>
      <dgm:spPr/>
    </dgm:pt>
    <dgm:pt modelId="{177656A4-5377-4355-8235-6731F28C1969}" type="pres">
      <dgm:prSet presAssocID="{67CF5941-9221-4AFF-AB8C-7734D97CC57C}" presName="compNode" presStyleCnt="0"/>
      <dgm:spPr/>
    </dgm:pt>
    <dgm:pt modelId="{2FDC53A4-8EF1-4095-B208-3A0CF333352D}" type="pres">
      <dgm:prSet presAssocID="{67CF5941-9221-4AFF-AB8C-7734D97CC57C}" presName="bgRect" presStyleLbl="bgShp" presStyleIdx="2" presStyleCnt="3"/>
      <dgm:spPr/>
    </dgm:pt>
    <dgm:pt modelId="{17A33A22-948C-4573-9154-DE6989B25A04}" type="pres">
      <dgm:prSet presAssocID="{67CF5941-9221-4AFF-AB8C-7734D97CC57C}"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Irriterende"/>
        </a:ext>
      </dgm:extLst>
    </dgm:pt>
    <dgm:pt modelId="{5DE99ED1-2472-44BF-A64B-795ED4767A3E}" type="pres">
      <dgm:prSet presAssocID="{67CF5941-9221-4AFF-AB8C-7734D97CC57C}" presName="spaceRect" presStyleCnt="0"/>
      <dgm:spPr/>
    </dgm:pt>
    <dgm:pt modelId="{B7FBB3A8-3599-4E5D-9E31-2748B704DF78}" type="pres">
      <dgm:prSet presAssocID="{67CF5941-9221-4AFF-AB8C-7734D97CC57C}" presName="parTx" presStyleLbl="revTx" presStyleIdx="2" presStyleCnt="3">
        <dgm:presLayoutVars>
          <dgm:chMax val="0"/>
          <dgm:chPref val="0"/>
        </dgm:presLayoutVars>
      </dgm:prSet>
      <dgm:spPr/>
    </dgm:pt>
  </dgm:ptLst>
  <dgm:cxnLst>
    <dgm:cxn modelId="{40936F0E-56F8-4754-B2A6-95BA8004D1C8}" type="presOf" srcId="{6A67B854-102D-4990-B64A-B2E972BE99C0}" destId="{DC65FBDE-7F35-4FE0-BAA7-CF6BED336CC1}" srcOrd="0" destOrd="0" presId="urn:microsoft.com/office/officeart/2018/2/layout/IconVerticalSolidList"/>
    <dgm:cxn modelId="{A89B9379-2B22-4004-93BA-C4ED5F34A331}" type="presOf" srcId="{B9A3563E-C190-43D5-AB54-B44BAE7137C6}" destId="{BD2732F8-73E9-48DB-A4EC-FA87324B2A3C}" srcOrd="0" destOrd="0" presId="urn:microsoft.com/office/officeart/2018/2/layout/IconVerticalSolidList"/>
    <dgm:cxn modelId="{BD26B87D-653C-473B-8E58-2218F793BA8E}" srcId="{6A67B854-102D-4990-B64A-B2E972BE99C0}" destId="{69CD3330-F5CF-4DD6-B1E1-2B1F38A80AA4}" srcOrd="1" destOrd="0" parTransId="{D3015C8D-2600-4024-A104-FE2F57E7FB2B}" sibTransId="{BEB8C29D-76BC-414A-8104-29774113BB9E}"/>
    <dgm:cxn modelId="{78C4A59B-AA61-4DEC-8AA1-9FF292E5BDE4}" type="presOf" srcId="{67CF5941-9221-4AFF-AB8C-7734D97CC57C}" destId="{B7FBB3A8-3599-4E5D-9E31-2748B704DF78}" srcOrd="0" destOrd="0" presId="urn:microsoft.com/office/officeart/2018/2/layout/IconVerticalSolidList"/>
    <dgm:cxn modelId="{91FB23B8-B724-4C7F-8DD6-498052ECF546}" srcId="{6A67B854-102D-4990-B64A-B2E972BE99C0}" destId="{67CF5941-9221-4AFF-AB8C-7734D97CC57C}" srcOrd="2" destOrd="0" parTransId="{5E74D9DF-2B1A-42AD-B642-FD8A3F6D0029}" sibTransId="{22F00F2F-187C-475D-86A2-376FAD69E8F1}"/>
    <dgm:cxn modelId="{DB3117CB-0313-4615-8340-D7336304E364}" srcId="{6A67B854-102D-4990-B64A-B2E972BE99C0}" destId="{B9A3563E-C190-43D5-AB54-B44BAE7137C6}" srcOrd="0" destOrd="0" parTransId="{F940CEA3-9DBA-428A-A0D4-B9B785C34A96}" sibTransId="{DE0EE22B-69A9-4479-8B57-37C7ABDF7F56}"/>
    <dgm:cxn modelId="{914887DF-8CE0-4219-AABF-60BFC60562D9}" type="presOf" srcId="{69CD3330-F5CF-4DD6-B1E1-2B1F38A80AA4}" destId="{12ACE8F3-3C2F-43F4-99EC-C27A8D4EA29C}" srcOrd="0" destOrd="0" presId="urn:microsoft.com/office/officeart/2018/2/layout/IconVerticalSolidList"/>
    <dgm:cxn modelId="{EB680E99-CF17-41C6-8498-3B616EE34679}" type="presParOf" srcId="{DC65FBDE-7F35-4FE0-BAA7-CF6BED336CC1}" destId="{0DB9C089-1283-40DB-9CFD-60355083FD21}" srcOrd="0" destOrd="0" presId="urn:microsoft.com/office/officeart/2018/2/layout/IconVerticalSolidList"/>
    <dgm:cxn modelId="{B52D39E8-5B30-4D75-AE38-4F3AC5C503C3}" type="presParOf" srcId="{0DB9C089-1283-40DB-9CFD-60355083FD21}" destId="{B37B2D3C-CEDA-4812-8AA7-72A5901F0A45}" srcOrd="0" destOrd="0" presId="urn:microsoft.com/office/officeart/2018/2/layout/IconVerticalSolidList"/>
    <dgm:cxn modelId="{02788A52-CB78-4450-933D-5899633662CD}" type="presParOf" srcId="{0DB9C089-1283-40DB-9CFD-60355083FD21}" destId="{6DCF140C-C45C-4705-A22C-1CA6182CD1DF}" srcOrd="1" destOrd="0" presId="urn:microsoft.com/office/officeart/2018/2/layout/IconVerticalSolidList"/>
    <dgm:cxn modelId="{0CDDF17A-71DB-4EC2-9BA8-CA182FABD541}" type="presParOf" srcId="{0DB9C089-1283-40DB-9CFD-60355083FD21}" destId="{A3EC58E0-186B-4640-A3BE-8BCCC5DA71EF}" srcOrd="2" destOrd="0" presId="urn:microsoft.com/office/officeart/2018/2/layout/IconVerticalSolidList"/>
    <dgm:cxn modelId="{1417B417-2541-4FE4-9789-9E63A4AD2FE1}" type="presParOf" srcId="{0DB9C089-1283-40DB-9CFD-60355083FD21}" destId="{BD2732F8-73E9-48DB-A4EC-FA87324B2A3C}" srcOrd="3" destOrd="0" presId="urn:microsoft.com/office/officeart/2018/2/layout/IconVerticalSolidList"/>
    <dgm:cxn modelId="{0DB1EEF8-3985-4D4A-9CB8-8934DCE53BDD}" type="presParOf" srcId="{DC65FBDE-7F35-4FE0-BAA7-CF6BED336CC1}" destId="{1145001E-F9E9-4444-ADCA-90B50F9D285D}" srcOrd="1" destOrd="0" presId="urn:microsoft.com/office/officeart/2018/2/layout/IconVerticalSolidList"/>
    <dgm:cxn modelId="{08930F43-AB32-45B9-AD04-06F94F493664}" type="presParOf" srcId="{DC65FBDE-7F35-4FE0-BAA7-CF6BED336CC1}" destId="{3D66EC61-4158-4512-BB8C-69FA6344B654}" srcOrd="2" destOrd="0" presId="urn:microsoft.com/office/officeart/2018/2/layout/IconVerticalSolidList"/>
    <dgm:cxn modelId="{8B20F27F-1021-4755-991D-A5BA88E1E402}" type="presParOf" srcId="{3D66EC61-4158-4512-BB8C-69FA6344B654}" destId="{BAA9804F-9234-4FE5-9B88-F0A12A269138}" srcOrd="0" destOrd="0" presId="urn:microsoft.com/office/officeart/2018/2/layout/IconVerticalSolidList"/>
    <dgm:cxn modelId="{7B440077-DD3B-4657-90FC-C880F08E06A2}" type="presParOf" srcId="{3D66EC61-4158-4512-BB8C-69FA6344B654}" destId="{AF9EBDF3-E0E4-4F4F-971E-A2B26F03F7D9}" srcOrd="1" destOrd="0" presId="urn:microsoft.com/office/officeart/2018/2/layout/IconVerticalSolidList"/>
    <dgm:cxn modelId="{429AE21E-AF57-47C6-8226-9F377AAF8AE3}" type="presParOf" srcId="{3D66EC61-4158-4512-BB8C-69FA6344B654}" destId="{C2E3469E-3C15-4B11-9F7C-401A63236382}" srcOrd="2" destOrd="0" presId="urn:microsoft.com/office/officeart/2018/2/layout/IconVerticalSolidList"/>
    <dgm:cxn modelId="{87DA5901-5408-49E3-9CCC-522D3098DC5E}" type="presParOf" srcId="{3D66EC61-4158-4512-BB8C-69FA6344B654}" destId="{12ACE8F3-3C2F-43F4-99EC-C27A8D4EA29C}" srcOrd="3" destOrd="0" presId="urn:microsoft.com/office/officeart/2018/2/layout/IconVerticalSolidList"/>
    <dgm:cxn modelId="{7F246FAC-0A7A-4950-A7EF-B52868573644}" type="presParOf" srcId="{DC65FBDE-7F35-4FE0-BAA7-CF6BED336CC1}" destId="{985B3833-5E2B-4031-83BD-D84FB0C29C3E}" srcOrd="3" destOrd="0" presId="urn:microsoft.com/office/officeart/2018/2/layout/IconVerticalSolidList"/>
    <dgm:cxn modelId="{172B3BC9-DC9F-4F55-9C22-916C7741213C}" type="presParOf" srcId="{DC65FBDE-7F35-4FE0-BAA7-CF6BED336CC1}" destId="{177656A4-5377-4355-8235-6731F28C1969}" srcOrd="4" destOrd="0" presId="urn:microsoft.com/office/officeart/2018/2/layout/IconVerticalSolidList"/>
    <dgm:cxn modelId="{40C801B4-F5F1-4EDE-B522-45703975F8CE}" type="presParOf" srcId="{177656A4-5377-4355-8235-6731F28C1969}" destId="{2FDC53A4-8EF1-4095-B208-3A0CF333352D}" srcOrd="0" destOrd="0" presId="urn:microsoft.com/office/officeart/2018/2/layout/IconVerticalSolidList"/>
    <dgm:cxn modelId="{A98E38D2-7FC9-4D25-9027-5D374DF51F48}" type="presParOf" srcId="{177656A4-5377-4355-8235-6731F28C1969}" destId="{17A33A22-948C-4573-9154-DE6989B25A04}" srcOrd="1" destOrd="0" presId="urn:microsoft.com/office/officeart/2018/2/layout/IconVerticalSolidList"/>
    <dgm:cxn modelId="{FBE85756-0D88-4F77-AD61-5E7A210DA861}" type="presParOf" srcId="{177656A4-5377-4355-8235-6731F28C1969}" destId="{5DE99ED1-2472-44BF-A64B-795ED4767A3E}" srcOrd="2" destOrd="0" presId="urn:microsoft.com/office/officeart/2018/2/layout/IconVerticalSolidList"/>
    <dgm:cxn modelId="{92FD4F98-D85E-48B9-AA4A-83AB3F6D8B37}" type="presParOf" srcId="{177656A4-5377-4355-8235-6731F28C1969}" destId="{B7FBB3A8-3599-4E5D-9E31-2748B704DF7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7B2D3C-CEDA-4812-8AA7-72A5901F0A45}">
      <dsp:nvSpPr>
        <dsp:cNvPr id="0" name=""/>
        <dsp:cNvSpPr/>
      </dsp:nvSpPr>
      <dsp:spPr>
        <a:xfrm>
          <a:off x="0" y="562"/>
          <a:ext cx="11414125" cy="131684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CF140C-C45C-4705-A22C-1CA6182CD1DF}">
      <dsp:nvSpPr>
        <dsp:cNvPr id="0" name=""/>
        <dsp:cNvSpPr/>
      </dsp:nvSpPr>
      <dsp:spPr>
        <a:xfrm>
          <a:off x="398347" y="296853"/>
          <a:ext cx="724267" cy="72426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2732F8-73E9-48DB-A4EC-FA87324B2A3C}">
      <dsp:nvSpPr>
        <dsp:cNvPr id="0" name=""/>
        <dsp:cNvSpPr/>
      </dsp:nvSpPr>
      <dsp:spPr>
        <a:xfrm>
          <a:off x="1520961" y="562"/>
          <a:ext cx="9893163" cy="1316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367" tIns="139367" rIns="139367" bIns="139367" numCol="1" spcCol="1270" anchor="ctr" anchorCtr="0">
          <a:noAutofit/>
        </a:bodyPr>
        <a:lstStyle/>
        <a:p>
          <a:pPr marL="0" lvl="0" indent="0" algn="l" defTabSz="1111250">
            <a:lnSpc>
              <a:spcPct val="100000"/>
            </a:lnSpc>
            <a:spcBef>
              <a:spcPct val="0"/>
            </a:spcBef>
            <a:spcAft>
              <a:spcPct val="35000"/>
            </a:spcAft>
            <a:buFont typeface="Arial" panose="020B0604020202020204" pitchFamily="34" charset="0"/>
            <a:buNone/>
          </a:pPr>
          <a:r>
            <a:rPr lang="nb-NO" sz="2500" kern="1200" dirty="0"/>
            <a:t>Hvilke stopp-punkt har vi som kan føre til at behandlingsplanen kan endres, og hvordan fungerer de i praksis?</a:t>
          </a:r>
          <a:endParaRPr lang="en-US" sz="2500" kern="1200" dirty="0"/>
        </a:p>
      </dsp:txBody>
      <dsp:txXfrm>
        <a:off x="1520961" y="562"/>
        <a:ext cx="9893163" cy="1316849"/>
      </dsp:txXfrm>
    </dsp:sp>
    <dsp:sp modelId="{BAA9804F-9234-4FE5-9B88-F0A12A269138}">
      <dsp:nvSpPr>
        <dsp:cNvPr id="0" name=""/>
        <dsp:cNvSpPr/>
      </dsp:nvSpPr>
      <dsp:spPr>
        <a:xfrm>
          <a:off x="0" y="1646625"/>
          <a:ext cx="11414125" cy="131684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9EBDF3-E0E4-4F4F-971E-A2B26F03F7D9}">
      <dsp:nvSpPr>
        <dsp:cNvPr id="0" name=""/>
        <dsp:cNvSpPr/>
      </dsp:nvSpPr>
      <dsp:spPr>
        <a:xfrm>
          <a:off x="398347" y="1942916"/>
          <a:ext cx="724267" cy="72426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ACE8F3-3C2F-43F4-99EC-C27A8D4EA29C}">
      <dsp:nvSpPr>
        <dsp:cNvPr id="0" name=""/>
        <dsp:cNvSpPr/>
      </dsp:nvSpPr>
      <dsp:spPr>
        <a:xfrm>
          <a:off x="1520961" y="1646625"/>
          <a:ext cx="9893163" cy="1316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367" tIns="139367" rIns="139367" bIns="139367" numCol="1" spcCol="1270" anchor="ctr" anchorCtr="0">
          <a:noAutofit/>
        </a:bodyPr>
        <a:lstStyle/>
        <a:p>
          <a:pPr marL="0" lvl="0" indent="0" algn="l" defTabSz="1111250">
            <a:lnSpc>
              <a:spcPct val="100000"/>
            </a:lnSpc>
            <a:spcBef>
              <a:spcPct val="0"/>
            </a:spcBef>
            <a:spcAft>
              <a:spcPct val="35000"/>
            </a:spcAft>
            <a:buFont typeface="Arial" panose="020B0604020202020204" pitchFamily="34" charset="0"/>
            <a:buNone/>
          </a:pPr>
          <a:r>
            <a:rPr lang="nb-NO" sz="2500" kern="1200" dirty="0"/>
            <a:t>Hvor seint i forløpet er det fortsatt rom for å endre behandlingsplanen? </a:t>
          </a:r>
          <a:endParaRPr lang="en-US" sz="2500" kern="1200" dirty="0"/>
        </a:p>
      </dsp:txBody>
      <dsp:txXfrm>
        <a:off x="1520961" y="1646625"/>
        <a:ext cx="9893163" cy="1316849"/>
      </dsp:txXfrm>
    </dsp:sp>
    <dsp:sp modelId="{2FDC53A4-8EF1-4095-B208-3A0CF333352D}">
      <dsp:nvSpPr>
        <dsp:cNvPr id="0" name=""/>
        <dsp:cNvSpPr/>
      </dsp:nvSpPr>
      <dsp:spPr>
        <a:xfrm>
          <a:off x="0" y="3292687"/>
          <a:ext cx="11414125" cy="131684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A33A22-948C-4573-9154-DE6989B25A04}">
      <dsp:nvSpPr>
        <dsp:cNvPr id="0" name=""/>
        <dsp:cNvSpPr/>
      </dsp:nvSpPr>
      <dsp:spPr>
        <a:xfrm>
          <a:off x="398347" y="3588978"/>
          <a:ext cx="724267" cy="72426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FBB3A8-3599-4E5D-9E31-2748B704DF78}">
      <dsp:nvSpPr>
        <dsp:cNvPr id="0" name=""/>
        <dsp:cNvSpPr/>
      </dsp:nvSpPr>
      <dsp:spPr>
        <a:xfrm>
          <a:off x="1520961" y="3292687"/>
          <a:ext cx="9893163" cy="1316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367" tIns="139367" rIns="139367" bIns="139367" numCol="1" spcCol="1270" anchor="ctr" anchorCtr="0">
          <a:noAutofit/>
        </a:bodyPr>
        <a:lstStyle/>
        <a:p>
          <a:pPr marL="0" lvl="0" indent="0" algn="l" defTabSz="1111250">
            <a:lnSpc>
              <a:spcPct val="100000"/>
            </a:lnSpc>
            <a:spcBef>
              <a:spcPct val="0"/>
            </a:spcBef>
            <a:spcAft>
              <a:spcPct val="35000"/>
            </a:spcAft>
            <a:buFont typeface="Arial" panose="020B0604020202020204" pitchFamily="34" charset="0"/>
            <a:buNone/>
          </a:pPr>
          <a:r>
            <a:rPr lang="nb-NO" sz="2500" kern="1200" dirty="0"/>
            <a:t>Hvem kan stille spørsmål om avlysning når pasienten allerede er innlagt, klargjort eller på operasjonsstuen?</a:t>
          </a:r>
          <a:endParaRPr lang="en-US" sz="2500" kern="1200" dirty="0"/>
        </a:p>
      </dsp:txBody>
      <dsp:txXfrm>
        <a:off x="1520961" y="3292687"/>
        <a:ext cx="9893163" cy="131684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F02164-64A8-4D71-8466-0660FE730794}" type="datetimeFigureOut">
              <a:rPr lang="nb-NO" smtClean="0"/>
              <a:t>14.06.2026</a:t>
            </a:fld>
            <a:endParaRPr lang="nb-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1E08E6-868F-4828-8EAA-7C821B71A620}" type="slidenum">
              <a:rPr lang="nb-NO" smtClean="0"/>
              <a:t>‹#›</a:t>
            </a:fld>
            <a:endParaRPr lang="nb-NO"/>
          </a:p>
        </p:txBody>
      </p:sp>
    </p:spTree>
    <p:extLst>
      <p:ext uri="{BB962C8B-B14F-4D97-AF65-F5344CB8AC3E}">
        <p14:creationId xmlns:p14="http://schemas.microsoft.com/office/powerpoint/2010/main" val="1433769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err="1">
                <a:effectLst/>
              </a:rPr>
              <a:t>Bakgrunnsorientering</a:t>
            </a:r>
            <a:r>
              <a:rPr lang="nb-NO" b="1" dirty="0">
                <a:effectLst/>
              </a:rPr>
              <a:t> for presentatør: </a:t>
            </a:r>
            <a:r>
              <a:rPr lang="nb-NO" dirty="0">
                <a:effectLst/>
              </a:rPr>
              <a:t>Presentasjonene er korte og kan egne seg til morgenmøter, lunsjsamlinger eller fagdager. Hver presentasjon avsluttes med spørsmål til refleksjon, som kan drøftes i plenum eller i smågrupper på to–tre personer, gjerne 10–15 minutter.</a:t>
            </a:r>
          </a:p>
          <a:p>
            <a:endParaRPr lang="nb-NO" dirty="0">
              <a:effectLst/>
            </a:endParaRPr>
          </a:p>
          <a:p>
            <a:r>
              <a:rPr lang="nb-NO" dirty="0">
                <a:effectLst/>
              </a:rPr>
              <a:t>Presentasjonene er forsøkt utformet slik at det ikke er nødvendig å ha lest rapporten på forhånd. De inneholder korte case basert på pasienthistoriene. Disse utdragene er kun ment som et utgangspunkt for problemstillingene som blir løftet i refleksjonsspørsmålene, og er ikke ment som en detaljert gjennomgang. Det kan likevel være en fordel om presentatøren har gjort seg kjent med hovedtrekkene i rapporten før presentasjonen brukes.</a:t>
            </a:r>
          </a:p>
          <a:p>
            <a:endParaRPr lang="nb-NO" dirty="0">
              <a:effectLst/>
            </a:endParaRPr>
          </a:p>
          <a:p>
            <a:r>
              <a:rPr lang="nb-NO" dirty="0">
                <a:effectLst/>
              </a:rPr>
              <a:t>Talenotater under refleksjonsfoilene er bare lagt inn der det er noe spesifikt å påpeke for den enkelte presentasjonen.</a:t>
            </a:r>
          </a:p>
          <a:p>
            <a:endParaRPr lang="nb-NO" dirty="0">
              <a:effectLst/>
            </a:endParaRPr>
          </a:p>
          <a:p>
            <a:r>
              <a:rPr lang="nb-NO" b="1" dirty="0">
                <a:effectLst/>
              </a:rPr>
              <a:t>Om denne presentasjonen:</a:t>
            </a:r>
            <a:r>
              <a:rPr lang="nb-NO" dirty="0">
                <a:effectLst/>
              </a:rPr>
              <a:t> Denne presentasjonen er basert på anbefaling 2 i rapportens kapittel 9. Refleksjonsspørsmålene er hentet fra læringsmaterialet i rapportens kapittel 10. Der finnes det også flere refleksjonsspørsmål. Presentasjonen kan lastes ned og tilpasses egne behov.</a:t>
            </a:r>
          </a:p>
        </p:txBody>
      </p:sp>
      <p:sp>
        <p:nvSpPr>
          <p:cNvPr id="4" name="Plassholder for lysbildenummer 3"/>
          <p:cNvSpPr>
            <a:spLocks noGrp="1"/>
          </p:cNvSpPr>
          <p:nvPr>
            <p:ph type="sldNum" sz="quarter" idx="5"/>
          </p:nvPr>
        </p:nvSpPr>
        <p:spPr/>
        <p:txBody>
          <a:bodyPr/>
          <a:lstStyle/>
          <a:p>
            <a:fld id="{701E08E6-868F-4828-8EAA-7C821B71A620}" type="slidenum">
              <a:rPr lang="nb-NO" smtClean="0"/>
              <a:t>1</a:t>
            </a:fld>
            <a:endParaRPr lang="nb-NO"/>
          </a:p>
        </p:txBody>
      </p:sp>
    </p:spTree>
    <p:extLst>
      <p:ext uri="{BB962C8B-B14F-4D97-AF65-F5344CB8AC3E}">
        <p14:creationId xmlns:p14="http://schemas.microsoft.com/office/powerpoint/2010/main" val="4219137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Et kirurgisk forløp har flere innebygde stopp-punkt, fordi pasientens tilstand kan endre seg mellom planlegging og gjennomføring. Stopp-punktene må gi mulighet for å vurdere om det har vært endringer som krever endring av den opprinnelige planen.</a:t>
            </a:r>
          </a:p>
          <a:p>
            <a:endParaRPr lang="nb-NO" dirty="0"/>
          </a:p>
        </p:txBody>
      </p:sp>
      <p:sp>
        <p:nvSpPr>
          <p:cNvPr id="4" name="Plassholder for lysbildenummer 3"/>
          <p:cNvSpPr>
            <a:spLocks noGrp="1"/>
          </p:cNvSpPr>
          <p:nvPr>
            <p:ph type="sldNum" sz="quarter" idx="5"/>
          </p:nvPr>
        </p:nvSpPr>
        <p:spPr/>
        <p:txBody>
          <a:bodyPr/>
          <a:lstStyle/>
          <a:p>
            <a:fld id="{701E08E6-868F-4828-8EAA-7C821B71A620}" type="slidenum">
              <a:rPr lang="nb-NO" smtClean="0"/>
              <a:t>2</a:t>
            </a:fld>
            <a:endParaRPr lang="nb-NO"/>
          </a:p>
        </p:txBody>
      </p:sp>
    </p:spTree>
    <p:extLst>
      <p:ext uri="{BB962C8B-B14F-4D97-AF65-F5344CB8AC3E}">
        <p14:creationId xmlns:p14="http://schemas.microsoft.com/office/powerpoint/2010/main" val="2850008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Bjørns forløp viser hvordan et stopp-punkt kan glippe. Den preoperative undersøkelsen ble avlyst, en ny plan ble lagt, og heller ikke den ble gjennomført. Det fantes ikke et system som fanget opp at undersøkelsen manglet, og operasjonsbeslutningen ble ikke revurdert på grunnlag av en oppdatert klinisk vurdering.</a:t>
            </a:r>
          </a:p>
          <a:p>
            <a:endParaRPr lang="nb-NO" dirty="0"/>
          </a:p>
        </p:txBody>
      </p:sp>
      <p:sp>
        <p:nvSpPr>
          <p:cNvPr id="4" name="Plassholder for lysbildenummer 3"/>
          <p:cNvSpPr>
            <a:spLocks noGrp="1"/>
          </p:cNvSpPr>
          <p:nvPr>
            <p:ph type="sldNum" sz="quarter" idx="5"/>
          </p:nvPr>
        </p:nvSpPr>
        <p:spPr/>
        <p:txBody>
          <a:bodyPr/>
          <a:lstStyle/>
          <a:p>
            <a:fld id="{701E08E6-868F-4828-8EAA-7C821B71A620}" type="slidenum">
              <a:rPr lang="nb-NO" smtClean="0"/>
              <a:t>3</a:t>
            </a:fld>
            <a:endParaRPr lang="nb-NO"/>
          </a:p>
        </p:txBody>
      </p:sp>
    </p:spTree>
    <p:extLst>
      <p:ext uri="{BB962C8B-B14F-4D97-AF65-F5344CB8AC3E}">
        <p14:creationId xmlns:p14="http://schemas.microsoft.com/office/powerpoint/2010/main" val="1686281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Ingrid hadde gått ned ti kilo, vært innlagt tre uker med </a:t>
            </a:r>
            <a:r>
              <a:rPr lang="nb-NO" dirty="0" err="1"/>
              <a:t>pneumonitt</a:t>
            </a:r>
            <a:r>
              <a:rPr lang="nb-NO" dirty="0"/>
              <a:t> grad 3 og blitt svakere uke for uke. Den preoperative vurderingen bygde likevel på journalopplysninger som ikke fanget den aktuelle tilstanden. Som for Bjørn ble en planlagt undersøkelse avlyst, uten at det er dokumentert at det ble fulgt opp ved innkomst.</a:t>
            </a:r>
          </a:p>
          <a:p>
            <a:endParaRPr lang="nb-NO" dirty="0"/>
          </a:p>
        </p:txBody>
      </p:sp>
      <p:sp>
        <p:nvSpPr>
          <p:cNvPr id="4" name="Plassholder for lysbildenummer 3"/>
          <p:cNvSpPr>
            <a:spLocks noGrp="1"/>
          </p:cNvSpPr>
          <p:nvPr>
            <p:ph type="sldNum" sz="quarter" idx="5"/>
          </p:nvPr>
        </p:nvSpPr>
        <p:spPr/>
        <p:txBody>
          <a:bodyPr/>
          <a:lstStyle/>
          <a:p>
            <a:fld id="{701E08E6-868F-4828-8EAA-7C821B71A620}" type="slidenum">
              <a:rPr lang="nb-NO" smtClean="0"/>
              <a:t>4</a:t>
            </a:fld>
            <a:endParaRPr lang="nb-NO"/>
          </a:p>
        </p:txBody>
      </p:sp>
    </p:spTree>
    <p:extLst>
      <p:ext uri="{BB962C8B-B14F-4D97-AF65-F5344CB8AC3E}">
        <p14:creationId xmlns:p14="http://schemas.microsoft.com/office/powerpoint/2010/main" val="1855298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Terskelen for å endre planen stiger jo lenger ut i forløpet man er. Det kan være nyttig å diskutere, og avklare, hvem som har mandat til å stoppe på de ulike punktene.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5"/>
          </p:nvPr>
        </p:nvSpPr>
        <p:spPr/>
        <p:txBody>
          <a:bodyPr/>
          <a:lstStyle/>
          <a:p>
            <a:fld id="{701E08E6-868F-4828-8EAA-7C821B71A620}" type="slidenum">
              <a:rPr lang="nb-NO" smtClean="0"/>
              <a:t>5</a:t>
            </a:fld>
            <a:endParaRPr lang="nb-NO"/>
          </a:p>
        </p:txBody>
      </p:sp>
    </p:spTree>
    <p:extLst>
      <p:ext uri="{BB962C8B-B14F-4D97-AF65-F5344CB8AC3E}">
        <p14:creationId xmlns:p14="http://schemas.microsoft.com/office/powerpoint/2010/main" val="41253510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2.sv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4.svg"/><Relationship Id="rId1" Type="http://schemas.openxmlformats.org/officeDocument/2006/relationships/slideMaster" Target="../slideMasters/slideMaster1.xml"/><Relationship Id="rId4" Type="http://schemas.openxmlformats.org/officeDocument/2006/relationships/image" Target="../media/image1.sv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svg"/><Relationship Id="rId1" Type="http://schemas.openxmlformats.org/officeDocument/2006/relationships/slideMaster" Target="../slideMasters/slideMaster2.xml"/><Relationship Id="rId4" Type="http://schemas.openxmlformats.org/officeDocument/2006/relationships/image" Target="../media/image10.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0.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2.sv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sv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5.sv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m bild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4F04AD87-2425-F3B8-0ACF-64B8CC704E07}"/>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26579" t="45178" b="5588"/>
          <a:stretch/>
        </p:blipFill>
        <p:spPr>
          <a:xfrm>
            <a:off x="-1" y="1"/>
            <a:ext cx="12196763" cy="6858000"/>
          </a:xfrm>
          <a:prstGeom prst="rect">
            <a:avLst/>
          </a:prstGeom>
        </p:spPr>
      </p:pic>
      <p:pic>
        <p:nvPicPr>
          <p:cNvPr id="11" name="Graphic 10">
            <a:extLst>
              <a:ext uri="{FF2B5EF4-FFF2-40B4-BE49-F238E27FC236}">
                <a16:creationId xmlns:a16="http://schemas.microsoft.com/office/drawing/2014/main" id="{4B6C6F97-2D01-2F74-D927-C41A9B85C544}"/>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78808" y="363542"/>
            <a:ext cx="1638456" cy="369094"/>
          </a:xfrm>
          <a:prstGeom prst="rect">
            <a:avLst/>
          </a:prstGeom>
        </p:spPr>
      </p:pic>
      <p:sp>
        <p:nvSpPr>
          <p:cNvPr id="2" name="Title 1">
            <a:extLst>
              <a:ext uri="{FF2B5EF4-FFF2-40B4-BE49-F238E27FC236}">
                <a16:creationId xmlns:a16="http://schemas.microsoft.com/office/drawing/2014/main" id="{C6C57D9A-090A-24A1-7A97-6D48F78FDB0F}"/>
              </a:ext>
            </a:extLst>
          </p:cNvPr>
          <p:cNvSpPr>
            <a:spLocks noGrp="1"/>
          </p:cNvSpPr>
          <p:nvPr>
            <p:ph type="ctrTitle"/>
          </p:nvPr>
        </p:nvSpPr>
        <p:spPr>
          <a:xfrm>
            <a:off x="377826" y="1809750"/>
            <a:ext cx="4541836" cy="1668466"/>
          </a:xfrm>
        </p:spPr>
        <p:txBody>
          <a:bodyPr anchor="b"/>
          <a:lstStyle>
            <a:lvl1pPr algn="l">
              <a:defRPr sz="4000">
                <a:solidFill>
                  <a:schemeClr val="accent2"/>
                </a:solidFill>
              </a:defRPr>
            </a:lvl1pPr>
          </a:lstStyle>
          <a:p>
            <a:r>
              <a:rPr lang="nb-NO"/>
              <a:t>Klikk for å redigere tittelstil</a:t>
            </a:r>
            <a:endParaRPr lang="nb-NO" dirty="0"/>
          </a:p>
        </p:txBody>
      </p:sp>
      <p:sp>
        <p:nvSpPr>
          <p:cNvPr id="3" name="Subtitle 2">
            <a:extLst>
              <a:ext uri="{FF2B5EF4-FFF2-40B4-BE49-F238E27FC236}">
                <a16:creationId xmlns:a16="http://schemas.microsoft.com/office/drawing/2014/main" id="{EB770555-C49D-6AE9-D93D-D3078D62E142}"/>
              </a:ext>
            </a:extLst>
          </p:cNvPr>
          <p:cNvSpPr>
            <a:spLocks noGrp="1"/>
          </p:cNvSpPr>
          <p:nvPr>
            <p:ph type="subTitle" idx="1"/>
          </p:nvPr>
        </p:nvSpPr>
        <p:spPr>
          <a:xfrm>
            <a:off x="377826" y="3809208"/>
            <a:ext cx="4541836" cy="1253331"/>
          </a:xfrm>
        </p:spPr>
        <p:txBody>
          <a:bodyPr/>
          <a:lstStyle>
            <a:lvl1pPr marL="0" indent="0" algn="l">
              <a:lnSpc>
                <a:spcPct val="90000"/>
              </a:lnSpc>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12" name="Picture Placeholder 11">
            <a:extLst>
              <a:ext uri="{FF2B5EF4-FFF2-40B4-BE49-F238E27FC236}">
                <a16:creationId xmlns:a16="http://schemas.microsoft.com/office/drawing/2014/main" id="{AE2CFBBE-D4B3-9AE5-67BE-29D6713B13B5}"/>
              </a:ext>
            </a:extLst>
          </p:cNvPr>
          <p:cNvSpPr>
            <a:spLocks noGrp="1"/>
          </p:cNvSpPr>
          <p:nvPr>
            <p:ph type="pic" sz="quarter" idx="10"/>
          </p:nvPr>
        </p:nvSpPr>
        <p:spPr>
          <a:xfrm>
            <a:off x="5715001" y="381000"/>
            <a:ext cx="6089650" cy="6096000"/>
          </a:xfrm>
          <a:solidFill>
            <a:schemeClr val="bg1">
              <a:lumMod val="85000"/>
            </a:schemeClr>
          </a:solidFill>
        </p:spPr>
        <p:txBody>
          <a:bodyPr/>
          <a:lstStyle>
            <a:lvl1pPr marL="0" indent="0">
              <a:buNone/>
              <a:defRPr/>
            </a:lvl1pPr>
          </a:lstStyle>
          <a:p>
            <a:r>
              <a:rPr lang="nb-NO"/>
              <a:t>Klikk på ikonet for å legge til et bilde</a:t>
            </a:r>
            <a:endParaRPr lang="nb-NO" dirty="0"/>
          </a:p>
        </p:txBody>
      </p:sp>
      <p:pic>
        <p:nvPicPr>
          <p:cNvPr id="14" name="Graphic 13">
            <a:extLst>
              <a:ext uri="{FF2B5EF4-FFF2-40B4-BE49-F238E27FC236}">
                <a16:creationId xmlns:a16="http://schemas.microsoft.com/office/drawing/2014/main" id="{01DD98EC-7C3A-0871-F80A-A69572C948CE}"/>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382586" y="6139653"/>
            <a:ext cx="2655889" cy="393935"/>
          </a:xfrm>
          <a:prstGeom prst="rect">
            <a:avLst/>
          </a:prstGeom>
        </p:spPr>
      </p:pic>
    </p:spTree>
    <p:extLst>
      <p:ext uri="{BB962C8B-B14F-4D97-AF65-F5344CB8AC3E}">
        <p14:creationId xmlns:p14="http://schemas.microsoft.com/office/powerpoint/2010/main" val="16890563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nhold">
    <p:bg>
      <p:bgPr>
        <a:solidFill>
          <a:schemeClr val="lt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8110F9E-B2A2-489A-16EF-CECCA44FD042}"/>
              </a:ext>
            </a:extLst>
          </p:cNvPr>
          <p:cNvSpPr>
            <a:spLocks noGrp="1"/>
          </p:cNvSpPr>
          <p:nvPr>
            <p:ph type="ftr" sz="quarter" idx="11"/>
          </p:nvPr>
        </p:nvSpPr>
        <p:spPr/>
        <p:txBody>
          <a:bodyPr/>
          <a:lstStyle/>
          <a:p>
            <a:r>
              <a:rPr lang="nb-NO"/>
              <a:t>Tittel på presentasjon</a:t>
            </a:r>
          </a:p>
        </p:txBody>
      </p:sp>
      <p:sp>
        <p:nvSpPr>
          <p:cNvPr id="6" name="Slide Number Placeholder 5">
            <a:extLst>
              <a:ext uri="{FF2B5EF4-FFF2-40B4-BE49-F238E27FC236}">
                <a16:creationId xmlns:a16="http://schemas.microsoft.com/office/drawing/2014/main" id="{70A192A6-1E95-6448-40F1-C2E1BFF86629}"/>
              </a:ext>
            </a:extLst>
          </p:cNvPr>
          <p:cNvSpPr>
            <a:spLocks noGrp="1"/>
          </p:cNvSpPr>
          <p:nvPr>
            <p:ph type="sldNum" sz="quarter" idx="12"/>
          </p:nvPr>
        </p:nvSpPr>
        <p:spPr/>
        <p:txBody>
          <a:bodyPr/>
          <a:lstStyle/>
          <a:p>
            <a:fld id="{014433D3-DA9B-471A-9B93-9F9D805CC3CB}" type="slidenum">
              <a:rPr lang="nb-NO" smtClean="0"/>
              <a:t>‹#›</a:t>
            </a:fld>
            <a:endParaRPr lang="nb-NO"/>
          </a:p>
        </p:txBody>
      </p:sp>
      <p:sp>
        <p:nvSpPr>
          <p:cNvPr id="2" name="Picture Placeholder 1">
            <a:extLst>
              <a:ext uri="{FF2B5EF4-FFF2-40B4-BE49-F238E27FC236}">
                <a16:creationId xmlns:a16="http://schemas.microsoft.com/office/drawing/2014/main" id="{86A57517-4EE1-3001-D9A8-B2C8889B0E8F}"/>
              </a:ext>
            </a:extLst>
          </p:cNvPr>
          <p:cNvSpPr>
            <a:spLocks noGrp="1"/>
          </p:cNvSpPr>
          <p:nvPr>
            <p:ph type="pic" sz="quarter" idx="14"/>
          </p:nvPr>
        </p:nvSpPr>
        <p:spPr>
          <a:xfrm>
            <a:off x="391886" y="391886"/>
            <a:ext cx="11423875" cy="5805714"/>
          </a:xfrm>
          <a:prstGeom prst="rect">
            <a:avLst/>
          </a:prstGeom>
        </p:spPr>
        <p:txBody>
          <a:bodyPr lIns="0" tIns="0" rIns="0" bIns="0"/>
          <a:lstStyle/>
          <a:p>
            <a:r>
              <a:rPr lang="nb-NO"/>
              <a:t>Klikk på ikonet for å legge til et bilde</a:t>
            </a:r>
          </a:p>
        </p:txBody>
      </p:sp>
    </p:spTree>
    <p:extLst>
      <p:ext uri="{BB962C8B-B14F-4D97-AF65-F5344CB8AC3E}">
        <p14:creationId xmlns:p14="http://schemas.microsoft.com/office/powerpoint/2010/main" val="2129556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Innhold">
    <p:bg>
      <p:bgPr>
        <a:solidFill>
          <a:schemeClr val="lt1"/>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ABB2F107-F10E-C40F-1EA3-C16441EB9D3C}"/>
              </a:ext>
            </a:extLst>
          </p:cNvPr>
          <p:cNvSpPr>
            <a:spLocks noGrp="1"/>
          </p:cNvSpPr>
          <p:nvPr>
            <p:ph sz="quarter" idx="13"/>
          </p:nvPr>
        </p:nvSpPr>
        <p:spPr>
          <a:xfrm>
            <a:off x="391887" y="391886"/>
            <a:ext cx="5588000" cy="5805714"/>
          </a:xfrm>
          <a:solidFill>
            <a:schemeClr val="bg2"/>
          </a:solidFill>
        </p:spPr>
        <p:txBody>
          <a:bodyPr/>
          <a:lstStyle>
            <a:lvl1pPr marL="0" indent="0">
              <a:buNone/>
              <a:defRPr/>
            </a:lvl1pPr>
          </a:lstStyle>
          <a:p>
            <a:pPr lvl="0"/>
            <a:r>
              <a:rPr lang="nb-NO"/>
              <a:t>Klikk for å redigere tekststiler i malen</a:t>
            </a:r>
          </a:p>
        </p:txBody>
      </p:sp>
      <p:sp>
        <p:nvSpPr>
          <p:cNvPr id="5" name="Footer Placeholder 4">
            <a:extLst>
              <a:ext uri="{FF2B5EF4-FFF2-40B4-BE49-F238E27FC236}">
                <a16:creationId xmlns:a16="http://schemas.microsoft.com/office/drawing/2014/main" id="{B8110F9E-B2A2-489A-16EF-CECCA44FD042}"/>
              </a:ext>
            </a:extLst>
          </p:cNvPr>
          <p:cNvSpPr>
            <a:spLocks noGrp="1"/>
          </p:cNvSpPr>
          <p:nvPr>
            <p:ph type="ftr" sz="quarter" idx="11"/>
          </p:nvPr>
        </p:nvSpPr>
        <p:spPr/>
        <p:txBody>
          <a:bodyPr/>
          <a:lstStyle/>
          <a:p>
            <a:r>
              <a:rPr lang="nb-NO"/>
              <a:t>Tittel på presentasjon</a:t>
            </a:r>
          </a:p>
        </p:txBody>
      </p:sp>
      <p:sp>
        <p:nvSpPr>
          <p:cNvPr id="6" name="Slide Number Placeholder 5">
            <a:extLst>
              <a:ext uri="{FF2B5EF4-FFF2-40B4-BE49-F238E27FC236}">
                <a16:creationId xmlns:a16="http://schemas.microsoft.com/office/drawing/2014/main" id="{70A192A6-1E95-6448-40F1-C2E1BFF86629}"/>
              </a:ext>
            </a:extLst>
          </p:cNvPr>
          <p:cNvSpPr>
            <a:spLocks noGrp="1"/>
          </p:cNvSpPr>
          <p:nvPr>
            <p:ph type="sldNum" sz="quarter" idx="12"/>
          </p:nvPr>
        </p:nvSpPr>
        <p:spPr/>
        <p:txBody>
          <a:bodyPr/>
          <a:lstStyle/>
          <a:p>
            <a:fld id="{014433D3-DA9B-471A-9B93-9F9D805CC3CB}" type="slidenum">
              <a:rPr lang="nb-NO" smtClean="0"/>
              <a:t>‹#›</a:t>
            </a:fld>
            <a:endParaRPr lang="nb-NO"/>
          </a:p>
        </p:txBody>
      </p:sp>
      <p:sp>
        <p:nvSpPr>
          <p:cNvPr id="7" name="Content Placeholder 8">
            <a:extLst>
              <a:ext uri="{FF2B5EF4-FFF2-40B4-BE49-F238E27FC236}">
                <a16:creationId xmlns:a16="http://schemas.microsoft.com/office/drawing/2014/main" id="{A8ACC0F8-97AF-6B29-0C7A-D40CB9BD756E}"/>
              </a:ext>
            </a:extLst>
          </p:cNvPr>
          <p:cNvSpPr>
            <a:spLocks noGrp="1"/>
          </p:cNvSpPr>
          <p:nvPr>
            <p:ph sz="quarter" idx="14"/>
          </p:nvPr>
        </p:nvSpPr>
        <p:spPr>
          <a:xfrm>
            <a:off x="6227761" y="391886"/>
            <a:ext cx="5588000" cy="5805714"/>
          </a:xfrm>
          <a:solidFill>
            <a:schemeClr val="bg2"/>
          </a:solidFill>
        </p:spPr>
        <p:txBody>
          <a:bodyPr/>
          <a:lstStyle>
            <a:lvl1pPr marL="0" indent="0">
              <a:buNone/>
              <a:defRPr/>
            </a:lvl1pPr>
          </a:lstStyle>
          <a:p>
            <a:pPr lvl="0"/>
            <a:r>
              <a:rPr lang="nb-NO"/>
              <a:t>Klikk for å redigere tekststiler i malen</a:t>
            </a:r>
          </a:p>
        </p:txBody>
      </p:sp>
    </p:spTree>
    <p:extLst>
      <p:ext uri="{BB962C8B-B14F-4D97-AF65-F5344CB8AC3E}">
        <p14:creationId xmlns:p14="http://schemas.microsoft.com/office/powerpoint/2010/main" val="800238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l og to innhold">
    <p:bg>
      <p:bgPr>
        <a:solidFill>
          <a:schemeClr val="lt1"/>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ABB2F107-F10E-C40F-1EA3-C16441EB9D3C}"/>
              </a:ext>
            </a:extLst>
          </p:cNvPr>
          <p:cNvSpPr>
            <a:spLocks noGrp="1"/>
          </p:cNvSpPr>
          <p:nvPr>
            <p:ph sz="quarter" idx="13"/>
          </p:nvPr>
        </p:nvSpPr>
        <p:spPr>
          <a:xfrm>
            <a:off x="391887" y="1698170"/>
            <a:ext cx="5588000" cy="4499429"/>
          </a:xfrm>
          <a:solidFill>
            <a:schemeClr val="bg2"/>
          </a:solidFill>
        </p:spPr>
        <p:txBody>
          <a:bodyPr/>
          <a:lstStyle>
            <a:lvl1pPr marL="0" indent="0">
              <a:buNone/>
              <a:defRPr/>
            </a:lvl1pPr>
          </a:lstStyle>
          <a:p>
            <a:pPr lvl="0"/>
            <a:r>
              <a:rPr lang="nb-NO"/>
              <a:t>Klikk for å redigere tekststiler i malen</a:t>
            </a:r>
          </a:p>
        </p:txBody>
      </p:sp>
      <p:sp>
        <p:nvSpPr>
          <p:cNvPr id="5" name="Footer Placeholder 4">
            <a:extLst>
              <a:ext uri="{FF2B5EF4-FFF2-40B4-BE49-F238E27FC236}">
                <a16:creationId xmlns:a16="http://schemas.microsoft.com/office/drawing/2014/main" id="{B8110F9E-B2A2-489A-16EF-CECCA44FD042}"/>
              </a:ext>
            </a:extLst>
          </p:cNvPr>
          <p:cNvSpPr>
            <a:spLocks noGrp="1"/>
          </p:cNvSpPr>
          <p:nvPr>
            <p:ph type="ftr" sz="quarter" idx="11"/>
          </p:nvPr>
        </p:nvSpPr>
        <p:spPr/>
        <p:txBody>
          <a:bodyPr/>
          <a:lstStyle/>
          <a:p>
            <a:r>
              <a:rPr lang="nb-NO"/>
              <a:t>Tittel på presentasjon</a:t>
            </a:r>
          </a:p>
        </p:txBody>
      </p:sp>
      <p:sp>
        <p:nvSpPr>
          <p:cNvPr id="6" name="Slide Number Placeholder 5">
            <a:extLst>
              <a:ext uri="{FF2B5EF4-FFF2-40B4-BE49-F238E27FC236}">
                <a16:creationId xmlns:a16="http://schemas.microsoft.com/office/drawing/2014/main" id="{70A192A6-1E95-6448-40F1-C2E1BFF86629}"/>
              </a:ext>
            </a:extLst>
          </p:cNvPr>
          <p:cNvSpPr>
            <a:spLocks noGrp="1"/>
          </p:cNvSpPr>
          <p:nvPr>
            <p:ph type="sldNum" sz="quarter" idx="12"/>
          </p:nvPr>
        </p:nvSpPr>
        <p:spPr/>
        <p:txBody>
          <a:bodyPr/>
          <a:lstStyle/>
          <a:p>
            <a:fld id="{014433D3-DA9B-471A-9B93-9F9D805CC3CB}" type="slidenum">
              <a:rPr lang="nb-NO" smtClean="0"/>
              <a:t>‹#›</a:t>
            </a:fld>
            <a:endParaRPr lang="nb-NO"/>
          </a:p>
        </p:txBody>
      </p:sp>
      <p:sp>
        <p:nvSpPr>
          <p:cNvPr id="7" name="Content Placeholder 8">
            <a:extLst>
              <a:ext uri="{FF2B5EF4-FFF2-40B4-BE49-F238E27FC236}">
                <a16:creationId xmlns:a16="http://schemas.microsoft.com/office/drawing/2014/main" id="{A8ACC0F8-97AF-6B29-0C7A-D40CB9BD756E}"/>
              </a:ext>
            </a:extLst>
          </p:cNvPr>
          <p:cNvSpPr>
            <a:spLocks noGrp="1"/>
          </p:cNvSpPr>
          <p:nvPr>
            <p:ph sz="quarter" idx="14"/>
          </p:nvPr>
        </p:nvSpPr>
        <p:spPr>
          <a:xfrm>
            <a:off x="6227761" y="1698170"/>
            <a:ext cx="5588000" cy="4499429"/>
          </a:xfrm>
          <a:solidFill>
            <a:schemeClr val="bg2"/>
          </a:solidFill>
        </p:spPr>
        <p:txBody>
          <a:bodyPr/>
          <a:lstStyle>
            <a:lvl1pPr marL="0" indent="0">
              <a:buNone/>
              <a:defRPr/>
            </a:lvl1pPr>
          </a:lstStyle>
          <a:p>
            <a:pPr lvl="0"/>
            <a:r>
              <a:rPr lang="nb-NO"/>
              <a:t>Klikk for å redigere tekststiler i malen</a:t>
            </a:r>
          </a:p>
        </p:txBody>
      </p:sp>
      <p:sp>
        <p:nvSpPr>
          <p:cNvPr id="8" name="Title 1">
            <a:extLst>
              <a:ext uri="{FF2B5EF4-FFF2-40B4-BE49-F238E27FC236}">
                <a16:creationId xmlns:a16="http://schemas.microsoft.com/office/drawing/2014/main" id="{5A4AE543-D3F6-A8F5-89C3-648F0850738B}"/>
              </a:ext>
            </a:extLst>
          </p:cNvPr>
          <p:cNvSpPr>
            <a:spLocks noGrp="1"/>
          </p:cNvSpPr>
          <p:nvPr>
            <p:ph type="title"/>
          </p:nvPr>
        </p:nvSpPr>
        <p:spPr>
          <a:xfrm>
            <a:off x="388937" y="593095"/>
            <a:ext cx="11426823" cy="600705"/>
          </a:xfrm>
        </p:spPr>
        <p:txBody>
          <a:bodyPr anchor="b"/>
          <a:lstStyle/>
          <a:p>
            <a:r>
              <a:rPr lang="nb-NO"/>
              <a:t>Klikk for å redigere tittelstil</a:t>
            </a:r>
            <a:endParaRPr lang="nb-NO" dirty="0"/>
          </a:p>
        </p:txBody>
      </p:sp>
    </p:spTree>
    <p:extLst>
      <p:ext uri="{BB962C8B-B14F-4D97-AF65-F5344CB8AC3E}">
        <p14:creationId xmlns:p14="http://schemas.microsoft.com/office/powerpoint/2010/main" val="6651333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itat">
    <p:bg>
      <p:bgPr>
        <a:solidFill>
          <a:schemeClr val="l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8BC9E-3621-5C2E-9EFA-311DBB621ED2}"/>
              </a:ext>
            </a:extLst>
          </p:cNvPr>
          <p:cNvSpPr>
            <a:spLocks noGrp="1"/>
          </p:cNvSpPr>
          <p:nvPr>
            <p:ph type="title"/>
          </p:nvPr>
        </p:nvSpPr>
        <p:spPr>
          <a:xfrm>
            <a:off x="2629352" y="1306285"/>
            <a:ext cx="7893505" cy="2365829"/>
          </a:xfrm>
        </p:spPr>
        <p:txBody>
          <a:bodyPr anchor="t"/>
          <a:lstStyle>
            <a:lvl1pPr>
              <a:lnSpc>
                <a:spcPct val="101000"/>
              </a:lnSpc>
              <a:defRPr sz="3800"/>
            </a:lvl1pPr>
          </a:lstStyle>
          <a:p>
            <a:r>
              <a:rPr lang="nb-NO"/>
              <a:t>Klikk for å redigere tittelstil</a:t>
            </a:r>
            <a:endParaRPr lang="nb-NO" dirty="0"/>
          </a:p>
        </p:txBody>
      </p:sp>
      <p:sp>
        <p:nvSpPr>
          <p:cNvPr id="3" name="Text Placeholder 2">
            <a:extLst>
              <a:ext uri="{FF2B5EF4-FFF2-40B4-BE49-F238E27FC236}">
                <a16:creationId xmlns:a16="http://schemas.microsoft.com/office/drawing/2014/main" id="{6ABECEF2-9C57-ACFB-2BEA-45E76586D98C}"/>
              </a:ext>
            </a:extLst>
          </p:cNvPr>
          <p:cNvSpPr>
            <a:spLocks noGrp="1"/>
          </p:cNvSpPr>
          <p:nvPr>
            <p:ph type="body" idx="1"/>
          </p:nvPr>
        </p:nvSpPr>
        <p:spPr>
          <a:xfrm>
            <a:off x="2627086" y="3805691"/>
            <a:ext cx="7893505" cy="1500187"/>
          </a:xfrm>
        </p:spPr>
        <p:txBody>
          <a:bodyPr/>
          <a:lstStyle>
            <a:lvl1pPr marL="0" indent="0">
              <a:buNone/>
              <a:defRPr sz="2000" i="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5" name="Footer Placeholder 4">
            <a:extLst>
              <a:ext uri="{FF2B5EF4-FFF2-40B4-BE49-F238E27FC236}">
                <a16:creationId xmlns:a16="http://schemas.microsoft.com/office/drawing/2014/main" id="{FC4504DB-27D3-792A-1E54-BC9AE4794116}"/>
              </a:ext>
            </a:extLst>
          </p:cNvPr>
          <p:cNvSpPr>
            <a:spLocks noGrp="1"/>
          </p:cNvSpPr>
          <p:nvPr>
            <p:ph type="ftr" sz="quarter" idx="11"/>
          </p:nvPr>
        </p:nvSpPr>
        <p:spPr/>
        <p:txBody>
          <a:bodyPr/>
          <a:lstStyle/>
          <a:p>
            <a:r>
              <a:rPr lang="nb-NO"/>
              <a:t>Tittel på presentasjon</a:t>
            </a:r>
          </a:p>
        </p:txBody>
      </p:sp>
      <p:sp>
        <p:nvSpPr>
          <p:cNvPr id="6" name="Slide Number Placeholder 5">
            <a:extLst>
              <a:ext uri="{FF2B5EF4-FFF2-40B4-BE49-F238E27FC236}">
                <a16:creationId xmlns:a16="http://schemas.microsoft.com/office/drawing/2014/main" id="{4ADC0E8E-F99A-AC07-596A-246DCDE642C5}"/>
              </a:ext>
            </a:extLst>
          </p:cNvPr>
          <p:cNvSpPr>
            <a:spLocks noGrp="1"/>
          </p:cNvSpPr>
          <p:nvPr>
            <p:ph type="sldNum" sz="quarter" idx="12"/>
          </p:nvPr>
        </p:nvSpPr>
        <p:spPr/>
        <p:txBody>
          <a:bodyPr/>
          <a:lstStyle/>
          <a:p>
            <a:fld id="{014433D3-DA9B-471A-9B93-9F9D805CC3CB}" type="slidenum">
              <a:rPr lang="nb-NO" smtClean="0"/>
              <a:t>‹#›</a:t>
            </a:fld>
            <a:endParaRPr lang="nb-NO"/>
          </a:p>
        </p:txBody>
      </p:sp>
      <p:pic>
        <p:nvPicPr>
          <p:cNvPr id="10" name="Graphic 9">
            <a:extLst>
              <a:ext uri="{FF2B5EF4-FFF2-40B4-BE49-F238E27FC236}">
                <a16:creationId xmlns:a16="http://schemas.microsoft.com/office/drawing/2014/main" id="{BE4F548F-4B8F-A7A9-9666-A650C385A3B8}"/>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759176" y="1269543"/>
            <a:ext cx="511632" cy="511632"/>
          </a:xfrm>
          <a:prstGeom prst="rect">
            <a:avLst/>
          </a:prstGeom>
        </p:spPr>
      </p:pic>
    </p:spTree>
    <p:extLst>
      <p:ext uri="{BB962C8B-B14F-4D97-AF65-F5344CB8AC3E}">
        <p14:creationId xmlns:p14="http://schemas.microsoft.com/office/powerpoint/2010/main" val="7114570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auseslide blå">
    <p:bg>
      <p:bgPr>
        <a:solidFill>
          <a:schemeClr val="lt2"/>
        </a:solidFill>
        <a:effectLst/>
      </p:bgPr>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1FF68609-8DC3-2BA9-FEF4-072BF3C5ACBF}"/>
              </a:ext>
            </a:extLst>
          </p:cNvPr>
          <p:cNvSpPr/>
          <p:nvPr userDrawn="1"/>
        </p:nvSpPr>
        <p:spPr>
          <a:xfrm rot="1555211">
            <a:off x="-1362092" y="1226916"/>
            <a:ext cx="11175208" cy="6820549"/>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6" name="Oval 5">
            <a:extLst>
              <a:ext uri="{FF2B5EF4-FFF2-40B4-BE49-F238E27FC236}">
                <a16:creationId xmlns:a16="http://schemas.microsoft.com/office/drawing/2014/main" id="{BE0D61F4-FB5C-3476-F6D7-FD8F880DD924}"/>
              </a:ext>
            </a:extLst>
          </p:cNvPr>
          <p:cNvSpPr/>
          <p:nvPr userDrawn="1"/>
        </p:nvSpPr>
        <p:spPr>
          <a:xfrm>
            <a:off x="6166220" y="-1359011"/>
            <a:ext cx="7464081" cy="4555542"/>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2" name="Title 1">
            <a:extLst>
              <a:ext uri="{FF2B5EF4-FFF2-40B4-BE49-F238E27FC236}">
                <a16:creationId xmlns:a16="http://schemas.microsoft.com/office/drawing/2014/main" id="{F25E29D2-81B4-F4C4-D95C-92F42B0AFD25}"/>
              </a:ext>
            </a:extLst>
          </p:cNvPr>
          <p:cNvSpPr>
            <a:spLocks noGrp="1"/>
          </p:cNvSpPr>
          <p:nvPr>
            <p:ph type="title"/>
          </p:nvPr>
        </p:nvSpPr>
        <p:spPr>
          <a:xfrm>
            <a:off x="1765514" y="3219449"/>
            <a:ext cx="5512616" cy="623502"/>
          </a:xfrm>
        </p:spPr>
        <p:txBody>
          <a:bodyPr/>
          <a:lstStyle>
            <a:lvl1pPr>
              <a:defRPr sz="3400" b="1" spc="-30" baseline="0">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1796975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de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fill="hold"/>
                                        <p:tgtEl>
                                          <p:spTgt spid="5"/>
                                        </p:tgtEl>
                                        <p:attrNameLst>
                                          <p:attrName>ppt_x</p:attrName>
                                        </p:attrNameLst>
                                      </p:cBhvr>
                                      <p:tavLst>
                                        <p:tav tm="0">
                                          <p:val>
                                            <p:strVal val="0-#ppt_w/2"/>
                                          </p:val>
                                        </p:tav>
                                        <p:tav tm="100000">
                                          <p:val>
                                            <p:strVal val="#ppt_x"/>
                                          </p:val>
                                        </p:tav>
                                      </p:tavLst>
                                    </p:anim>
                                    <p:anim calcmode="lin" valueType="num">
                                      <p:cBhvr additive="base">
                                        <p:cTn id="8" dur="3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3" decel="50000"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2500" fill="hold"/>
                                        <p:tgtEl>
                                          <p:spTgt spid="6"/>
                                        </p:tgtEl>
                                        <p:attrNameLst>
                                          <p:attrName>ppt_x</p:attrName>
                                        </p:attrNameLst>
                                      </p:cBhvr>
                                      <p:tavLst>
                                        <p:tav tm="0">
                                          <p:val>
                                            <p:strVal val="1+#ppt_w/2"/>
                                          </p:val>
                                        </p:tav>
                                        <p:tav tm="100000">
                                          <p:val>
                                            <p:strVal val="#ppt_x"/>
                                          </p:val>
                                        </p:tav>
                                      </p:tavLst>
                                    </p:anim>
                                    <p:anim calcmode="lin" valueType="num">
                                      <p:cBhvr additive="base">
                                        <p:cTn id="12" dur="2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auseslide Rød">
    <p:bg>
      <p:bgPr>
        <a:solidFill>
          <a:schemeClr val="lt2"/>
        </a:soli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9F2F6E92-7013-5714-19E2-3E39C7E906FA}"/>
              </a:ext>
            </a:extLst>
          </p:cNvPr>
          <p:cNvSpPr/>
          <p:nvPr userDrawn="1"/>
        </p:nvSpPr>
        <p:spPr>
          <a:xfrm rot="1555211">
            <a:off x="-1362092" y="1226916"/>
            <a:ext cx="11175208" cy="6820549"/>
          </a:xfrm>
          <a:prstGeom prst="ellipse">
            <a:avLst/>
          </a:prstGeom>
          <a:solidFill>
            <a:schemeClr val="accent6"/>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4" name="Oval 3">
            <a:extLst>
              <a:ext uri="{FF2B5EF4-FFF2-40B4-BE49-F238E27FC236}">
                <a16:creationId xmlns:a16="http://schemas.microsoft.com/office/drawing/2014/main" id="{80DE8A2B-5F2E-E33C-C288-5738969869B2}"/>
              </a:ext>
            </a:extLst>
          </p:cNvPr>
          <p:cNvSpPr/>
          <p:nvPr userDrawn="1"/>
        </p:nvSpPr>
        <p:spPr>
          <a:xfrm>
            <a:off x="6166220" y="-1359011"/>
            <a:ext cx="7464081" cy="4555542"/>
          </a:xfrm>
          <a:prstGeom prst="ellipse">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2" name="Title 1">
            <a:extLst>
              <a:ext uri="{FF2B5EF4-FFF2-40B4-BE49-F238E27FC236}">
                <a16:creationId xmlns:a16="http://schemas.microsoft.com/office/drawing/2014/main" id="{F25E29D2-81B4-F4C4-D95C-92F42B0AFD25}"/>
              </a:ext>
            </a:extLst>
          </p:cNvPr>
          <p:cNvSpPr>
            <a:spLocks noGrp="1"/>
          </p:cNvSpPr>
          <p:nvPr>
            <p:ph type="title"/>
          </p:nvPr>
        </p:nvSpPr>
        <p:spPr>
          <a:xfrm>
            <a:off x="1765514" y="3219449"/>
            <a:ext cx="5512616" cy="623502"/>
          </a:xfrm>
        </p:spPr>
        <p:txBody>
          <a:bodyPr/>
          <a:lstStyle>
            <a:lvl1pPr>
              <a:defRPr sz="3400" b="1" spc="-30" baseline="0">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239040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decel="5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0" fill="hold"/>
                                        <p:tgtEl>
                                          <p:spTgt spid="3"/>
                                        </p:tgtEl>
                                        <p:attrNameLst>
                                          <p:attrName>ppt_x</p:attrName>
                                        </p:attrNameLst>
                                      </p:cBhvr>
                                      <p:tavLst>
                                        <p:tav tm="0">
                                          <p:val>
                                            <p:strVal val="0-#ppt_w/2"/>
                                          </p:val>
                                        </p:tav>
                                        <p:tav tm="100000">
                                          <p:val>
                                            <p:strVal val="#ppt_x"/>
                                          </p:val>
                                        </p:tav>
                                      </p:tavLst>
                                    </p:anim>
                                    <p:anim calcmode="lin" valueType="num">
                                      <p:cBhvr additive="base">
                                        <p:cTn id="8" dur="3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3" decel="50000" fill="hold" grpId="0" nodeType="withEffect">
                                  <p:stCondLst>
                                    <p:cond delay="5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2500" fill="hold"/>
                                        <p:tgtEl>
                                          <p:spTgt spid="4"/>
                                        </p:tgtEl>
                                        <p:attrNameLst>
                                          <p:attrName>ppt_x</p:attrName>
                                        </p:attrNameLst>
                                      </p:cBhvr>
                                      <p:tavLst>
                                        <p:tav tm="0">
                                          <p:val>
                                            <p:strVal val="1+#ppt_w/2"/>
                                          </p:val>
                                        </p:tav>
                                        <p:tav tm="100000">
                                          <p:val>
                                            <p:strVal val="#ppt_x"/>
                                          </p:val>
                                        </p:tav>
                                      </p:tavLst>
                                    </p:anim>
                                    <p:anim calcmode="lin" valueType="num">
                                      <p:cBhvr additive="base">
                                        <p:cTn id="12" dur="2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auseslide m bild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639B449F-70CF-4B69-D67E-2A843EF3B92A}"/>
              </a:ext>
            </a:extLst>
          </p:cNvPr>
          <p:cNvSpPr>
            <a:spLocks noGrp="1"/>
          </p:cNvSpPr>
          <p:nvPr>
            <p:ph type="pic" sz="quarter" idx="10"/>
          </p:nvPr>
        </p:nvSpPr>
        <p:spPr>
          <a:xfrm>
            <a:off x="0" y="0"/>
            <a:ext cx="12192000" cy="6858000"/>
          </a:xfrm>
          <a:noFill/>
        </p:spPr>
        <p:txBody>
          <a:bodyPr/>
          <a:lstStyle>
            <a:lvl1pPr marL="0" indent="0">
              <a:buNone/>
              <a:defRPr/>
            </a:lvl1pPr>
          </a:lstStyle>
          <a:p>
            <a:r>
              <a:rPr lang="nb-NO"/>
              <a:t>Klikk på ikonet for å legge til et bilde</a:t>
            </a:r>
            <a:endParaRPr lang="nb-NO" dirty="0"/>
          </a:p>
        </p:txBody>
      </p:sp>
      <p:sp>
        <p:nvSpPr>
          <p:cNvPr id="2" name="Title 1">
            <a:extLst>
              <a:ext uri="{FF2B5EF4-FFF2-40B4-BE49-F238E27FC236}">
                <a16:creationId xmlns:a16="http://schemas.microsoft.com/office/drawing/2014/main" id="{084606FB-4D4B-1AFC-E800-BE4DD79CDBD4}"/>
              </a:ext>
            </a:extLst>
          </p:cNvPr>
          <p:cNvSpPr>
            <a:spLocks noGrp="1"/>
          </p:cNvSpPr>
          <p:nvPr>
            <p:ph type="title"/>
          </p:nvPr>
        </p:nvSpPr>
        <p:spPr>
          <a:xfrm>
            <a:off x="1754188" y="2481659"/>
            <a:ext cx="3761709" cy="1945482"/>
          </a:xfrm>
        </p:spPr>
        <p:txBody>
          <a:bodyPr anchor="ctr"/>
          <a:lstStyle>
            <a:lvl1pPr>
              <a:lnSpc>
                <a:spcPct val="101000"/>
              </a:lnSpc>
              <a:defRPr sz="3400" b="1"/>
            </a:lvl1pPr>
          </a:lstStyle>
          <a:p>
            <a:r>
              <a:rPr lang="nb-NO"/>
              <a:t>Klikk for å redigere tittelstil</a:t>
            </a:r>
            <a:endParaRPr lang="nb-NO" dirty="0"/>
          </a:p>
        </p:txBody>
      </p:sp>
    </p:spTree>
    <p:extLst>
      <p:ext uri="{BB962C8B-B14F-4D97-AF65-F5344CB8AC3E}">
        <p14:creationId xmlns:p14="http://schemas.microsoft.com/office/powerpoint/2010/main" val="604735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Pauseslide m bil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606FB-4D4B-1AFC-E800-BE4DD79CDBD4}"/>
              </a:ext>
            </a:extLst>
          </p:cNvPr>
          <p:cNvSpPr>
            <a:spLocks noGrp="1"/>
          </p:cNvSpPr>
          <p:nvPr>
            <p:ph type="title"/>
          </p:nvPr>
        </p:nvSpPr>
        <p:spPr>
          <a:xfrm>
            <a:off x="1754188" y="2481659"/>
            <a:ext cx="3761709" cy="1945482"/>
          </a:xfrm>
        </p:spPr>
        <p:txBody>
          <a:bodyPr anchor="ctr"/>
          <a:lstStyle>
            <a:lvl1pPr>
              <a:lnSpc>
                <a:spcPct val="101000"/>
              </a:lnSpc>
              <a:defRPr sz="3400" b="1"/>
            </a:lvl1pPr>
          </a:lstStyle>
          <a:p>
            <a:r>
              <a:rPr lang="nb-NO"/>
              <a:t>Klikk for å redigere tittelstil</a:t>
            </a:r>
            <a:endParaRPr lang="nb-NO" dirty="0"/>
          </a:p>
        </p:txBody>
      </p:sp>
      <p:sp>
        <p:nvSpPr>
          <p:cNvPr id="3" name="Media Placeholder 2">
            <a:extLst>
              <a:ext uri="{FF2B5EF4-FFF2-40B4-BE49-F238E27FC236}">
                <a16:creationId xmlns:a16="http://schemas.microsoft.com/office/drawing/2014/main" id="{019C53AA-323F-F3C8-CC45-67BD11D74D55}"/>
              </a:ext>
            </a:extLst>
          </p:cNvPr>
          <p:cNvSpPr>
            <a:spLocks noGrp="1"/>
          </p:cNvSpPr>
          <p:nvPr>
            <p:ph type="media" sz="quarter" idx="11"/>
          </p:nvPr>
        </p:nvSpPr>
        <p:spPr>
          <a:xfrm>
            <a:off x="0" y="0"/>
            <a:ext cx="12192000" cy="6858000"/>
          </a:xfrm>
          <a:prstGeom prst="rect">
            <a:avLst/>
          </a:prstGeom>
        </p:spPr>
        <p:txBody>
          <a:bodyPr lIns="0" tIns="0" rIns="0" bIns="0"/>
          <a:lstStyle/>
          <a:p>
            <a:r>
              <a:rPr lang="nb-NO"/>
              <a:t>Klikk ikonet for å legge til media</a:t>
            </a:r>
          </a:p>
        </p:txBody>
      </p:sp>
    </p:spTree>
    <p:extLst>
      <p:ext uri="{BB962C8B-B14F-4D97-AF65-F5344CB8AC3E}">
        <p14:creationId xmlns:p14="http://schemas.microsoft.com/office/powerpoint/2010/main" val="38838142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nfo blå">
    <p:bg>
      <p:bgPr>
        <a:solidFill>
          <a:schemeClr val="lt2"/>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1C270673-5565-7A1D-D34E-9FD51AEF0ED9}"/>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38326" t="32572"/>
          <a:stretch/>
        </p:blipFill>
        <p:spPr>
          <a:xfrm>
            <a:off x="0" y="0"/>
            <a:ext cx="5334000" cy="5831658"/>
          </a:xfrm>
          <a:prstGeom prst="rect">
            <a:avLst/>
          </a:prstGeom>
        </p:spPr>
      </p:pic>
      <p:sp>
        <p:nvSpPr>
          <p:cNvPr id="10" name="Text Placeholder 9">
            <a:extLst>
              <a:ext uri="{FF2B5EF4-FFF2-40B4-BE49-F238E27FC236}">
                <a16:creationId xmlns:a16="http://schemas.microsoft.com/office/drawing/2014/main" id="{0E1BF193-3A62-54BC-8525-2AC6E66AA7AA}"/>
              </a:ext>
            </a:extLst>
          </p:cNvPr>
          <p:cNvSpPr>
            <a:spLocks noGrp="1"/>
          </p:cNvSpPr>
          <p:nvPr>
            <p:ph type="body" sz="quarter" idx="10"/>
          </p:nvPr>
        </p:nvSpPr>
        <p:spPr>
          <a:xfrm>
            <a:off x="1760220" y="2405289"/>
            <a:ext cx="3231910" cy="708614"/>
          </a:xfrm>
        </p:spPr>
        <p:txBody>
          <a:bodyPr/>
          <a:lstStyle>
            <a:lvl1pPr marL="0" indent="0">
              <a:buNone/>
              <a:defRPr sz="2400" b="1">
                <a:solidFill>
                  <a:schemeClr val="bg1"/>
                </a:solidFill>
              </a:defRPr>
            </a:lvl1pPr>
          </a:lstStyle>
          <a:p>
            <a:pPr lvl="0"/>
            <a:r>
              <a:rPr lang="nb-NO"/>
              <a:t>Klikk for å redigere tekststiler i malen</a:t>
            </a:r>
          </a:p>
        </p:txBody>
      </p:sp>
      <p:sp>
        <p:nvSpPr>
          <p:cNvPr id="12" name="Text Placeholder 11">
            <a:extLst>
              <a:ext uri="{FF2B5EF4-FFF2-40B4-BE49-F238E27FC236}">
                <a16:creationId xmlns:a16="http://schemas.microsoft.com/office/drawing/2014/main" id="{5FD879C1-9909-CCD8-F6C6-8BC23ECF0E4D}"/>
              </a:ext>
            </a:extLst>
          </p:cNvPr>
          <p:cNvSpPr>
            <a:spLocks noGrp="1"/>
          </p:cNvSpPr>
          <p:nvPr>
            <p:ph type="body" sz="quarter" idx="11"/>
          </p:nvPr>
        </p:nvSpPr>
        <p:spPr>
          <a:xfrm>
            <a:off x="6042025" y="2426153"/>
            <a:ext cx="5334000" cy="3405505"/>
          </a:xfrm>
        </p:spPr>
        <p:txBody>
          <a:bodyPr/>
          <a:lstStyle>
            <a:lvl1pPr marL="0" indent="0">
              <a:lnSpc>
                <a:spcPct val="90000"/>
              </a:lnSpc>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12599997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nfo mørk">
    <p:bg>
      <p:bgPr>
        <a:solidFill>
          <a:schemeClr val="lt2"/>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1C270673-5565-7A1D-D34E-9FD51AEF0ED9}"/>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38326" t="32572"/>
          <a:stretch/>
        </p:blipFill>
        <p:spPr>
          <a:xfrm>
            <a:off x="0" y="0"/>
            <a:ext cx="5334000" cy="5831658"/>
          </a:xfrm>
          <a:prstGeom prst="rect">
            <a:avLst/>
          </a:prstGeom>
        </p:spPr>
      </p:pic>
      <p:sp>
        <p:nvSpPr>
          <p:cNvPr id="10" name="Text Placeholder 9">
            <a:extLst>
              <a:ext uri="{FF2B5EF4-FFF2-40B4-BE49-F238E27FC236}">
                <a16:creationId xmlns:a16="http://schemas.microsoft.com/office/drawing/2014/main" id="{0E1BF193-3A62-54BC-8525-2AC6E66AA7AA}"/>
              </a:ext>
            </a:extLst>
          </p:cNvPr>
          <p:cNvSpPr>
            <a:spLocks noGrp="1"/>
          </p:cNvSpPr>
          <p:nvPr>
            <p:ph type="body" sz="quarter" idx="10"/>
          </p:nvPr>
        </p:nvSpPr>
        <p:spPr>
          <a:xfrm>
            <a:off x="1760220" y="2405289"/>
            <a:ext cx="3231910" cy="708614"/>
          </a:xfrm>
        </p:spPr>
        <p:txBody>
          <a:bodyPr/>
          <a:lstStyle>
            <a:lvl1pPr marL="0" indent="0">
              <a:buNone/>
              <a:defRPr sz="2400" b="1">
                <a:solidFill>
                  <a:schemeClr val="bg1"/>
                </a:solidFill>
              </a:defRPr>
            </a:lvl1pPr>
          </a:lstStyle>
          <a:p>
            <a:pPr lvl="0"/>
            <a:r>
              <a:rPr lang="nb-NO"/>
              <a:t>Klikk for å redigere tekststiler i malen</a:t>
            </a:r>
          </a:p>
        </p:txBody>
      </p:sp>
      <p:sp>
        <p:nvSpPr>
          <p:cNvPr id="12" name="Text Placeholder 11">
            <a:extLst>
              <a:ext uri="{FF2B5EF4-FFF2-40B4-BE49-F238E27FC236}">
                <a16:creationId xmlns:a16="http://schemas.microsoft.com/office/drawing/2014/main" id="{5FD879C1-9909-CCD8-F6C6-8BC23ECF0E4D}"/>
              </a:ext>
            </a:extLst>
          </p:cNvPr>
          <p:cNvSpPr>
            <a:spLocks noGrp="1"/>
          </p:cNvSpPr>
          <p:nvPr>
            <p:ph type="body" sz="quarter" idx="11"/>
          </p:nvPr>
        </p:nvSpPr>
        <p:spPr>
          <a:xfrm>
            <a:off x="6042025" y="2426153"/>
            <a:ext cx="5334000" cy="3405505"/>
          </a:xfrm>
        </p:spPr>
        <p:txBody>
          <a:bodyPr/>
          <a:lstStyle>
            <a:lvl1pPr marL="0" indent="0">
              <a:lnSpc>
                <a:spcPct val="90000"/>
              </a:lnSpc>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5490836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rundt bilde">
    <p:spTree>
      <p:nvGrpSpPr>
        <p:cNvPr id="1" name=""/>
        <p:cNvGrpSpPr/>
        <p:nvPr/>
      </p:nvGrpSpPr>
      <p:grpSpPr>
        <a:xfrm>
          <a:off x="0" y="0"/>
          <a:ext cx="0" cy="0"/>
          <a:chOff x="0" y="0"/>
          <a:chExt cx="0" cy="0"/>
        </a:xfrm>
      </p:grpSpPr>
      <p:pic>
        <p:nvPicPr>
          <p:cNvPr id="22" name="Graphic 21">
            <a:extLst>
              <a:ext uri="{FF2B5EF4-FFF2-40B4-BE49-F238E27FC236}">
                <a16:creationId xmlns:a16="http://schemas.microsoft.com/office/drawing/2014/main" id="{6FB9F00F-B1E3-D98E-3734-D7465CA8FC43}"/>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27458" t="46079" b="4865"/>
          <a:stretch/>
        </p:blipFill>
        <p:spPr>
          <a:xfrm>
            <a:off x="0" y="-1"/>
            <a:ext cx="12192000" cy="6858001"/>
          </a:xfrm>
          <a:prstGeom prst="rect">
            <a:avLst/>
          </a:prstGeom>
        </p:spPr>
      </p:pic>
      <p:sp>
        <p:nvSpPr>
          <p:cNvPr id="2" name="Title 1">
            <a:extLst>
              <a:ext uri="{FF2B5EF4-FFF2-40B4-BE49-F238E27FC236}">
                <a16:creationId xmlns:a16="http://schemas.microsoft.com/office/drawing/2014/main" id="{C6C57D9A-090A-24A1-7A97-6D48F78FDB0F}"/>
              </a:ext>
            </a:extLst>
          </p:cNvPr>
          <p:cNvSpPr>
            <a:spLocks noGrp="1"/>
          </p:cNvSpPr>
          <p:nvPr>
            <p:ph type="ctrTitle"/>
          </p:nvPr>
        </p:nvSpPr>
        <p:spPr>
          <a:xfrm>
            <a:off x="377826" y="1809750"/>
            <a:ext cx="4541836" cy="1668466"/>
          </a:xfrm>
        </p:spPr>
        <p:txBody>
          <a:bodyPr anchor="b"/>
          <a:lstStyle>
            <a:lvl1pPr algn="l">
              <a:defRPr sz="4000">
                <a:solidFill>
                  <a:schemeClr val="accent2"/>
                </a:solidFill>
              </a:defRPr>
            </a:lvl1pPr>
          </a:lstStyle>
          <a:p>
            <a:r>
              <a:rPr lang="nb-NO"/>
              <a:t>Klikk for å redigere tittelstil</a:t>
            </a:r>
            <a:endParaRPr lang="nb-NO" dirty="0"/>
          </a:p>
        </p:txBody>
      </p:sp>
      <p:sp>
        <p:nvSpPr>
          <p:cNvPr id="3" name="Subtitle 2">
            <a:extLst>
              <a:ext uri="{FF2B5EF4-FFF2-40B4-BE49-F238E27FC236}">
                <a16:creationId xmlns:a16="http://schemas.microsoft.com/office/drawing/2014/main" id="{EB770555-C49D-6AE9-D93D-D3078D62E142}"/>
              </a:ext>
            </a:extLst>
          </p:cNvPr>
          <p:cNvSpPr>
            <a:spLocks noGrp="1"/>
          </p:cNvSpPr>
          <p:nvPr>
            <p:ph type="subTitle" idx="1"/>
          </p:nvPr>
        </p:nvSpPr>
        <p:spPr>
          <a:xfrm>
            <a:off x="377826" y="3809208"/>
            <a:ext cx="4541836" cy="1253331"/>
          </a:xfrm>
        </p:spPr>
        <p:txBody>
          <a:bodyPr/>
          <a:lstStyle>
            <a:lvl1pPr marL="0" indent="0" algn="l">
              <a:lnSpc>
                <a:spcPct val="90000"/>
              </a:lnSpc>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pic>
        <p:nvPicPr>
          <p:cNvPr id="14" name="Graphic 13">
            <a:extLst>
              <a:ext uri="{FF2B5EF4-FFF2-40B4-BE49-F238E27FC236}">
                <a16:creationId xmlns:a16="http://schemas.microsoft.com/office/drawing/2014/main" id="{01DD98EC-7C3A-0871-F80A-A69572C948C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82586" y="6139653"/>
            <a:ext cx="2655889" cy="393935"/>
          </a:xfrm>
          <a:prstGeom prst="rect">
            <a:avLst/>
          </a:prstGeom>
        </p:spPr>
      </p:pic>
      <p:sp>
        <p:nvSpPr>
          <p:cNvPr id="20" name="Picture Placeholder 19">
            <a:extLst>
              <a:ext uri="{FF2B5EF4-FFF2-40B4-BE49-F238E27FC236}">
                <a16:creationId xmlns:a16="http://schemas.microsoft.com/office/drawing/2014/main" id="{0D065CD5-DC81-F905-A3E7-76891880DD6C}"/>
              </a:ext>
            </a:extLst>
          </p:cNvPr>
          <p:cNvSpPr>
            <a:spLocks noGrp="1"/>
          </p:cNvSpPr>
          <p:nvPr>
            <p:ph type="pic" sz="quarter" idx="10"/>
          </p:nvPr>
        </p:nvSpPr>
        <p:spPr>
          <a:xfrm>
            <a:off x="5697198" y="0"/>
            <a:ext cx="6494802" cy="6100825"/>
          </a:xfrm>
          <a:custGeom>
            <a:avLst/>
            <a:gdLst>
              <a:gd name="connsiteX0" fmla="*/ 805075 w 6494802"/>
              <a:gd name="connsiteY0" fmla="*/ 0 h 6100825"/>
              <a:gd name="connsiteX1" fmla="*/ 6494802 w 6494802"/>
              <a:gd name="connsiteY1" fmla="*/ 0 h 6100825"/>
              <a:gd name="connsiteX2" fmla="*/ 6494802 w 6494802"/>
              <a:gd name="connsiteY2" fmla="*/ 4844967 h 6100825"/>
              <a:gd name="connsiteX3" fmla="*/ 6419307 w 6494802"/>
              <a:gd name="connsiteY3" fmla="*/ 4932869 h 6100825"/>
              <a:gd name="connsiteX4" fmla="*/ 3915221 w 6494802"/>
              <a:gd name="connsiteY4" fmla="*/ 6096036 h 6100825"/>
              <a:gd name="connsiteX5" fmla="*/ 3728002 w 6494802"/>
              <a:gd name="connsiteY5" fmla="*/ 6100825 h 6100825"/>
              <a:gd name="connsiteX6" fmla="*/ 3719162 w 6494802"/>
              <a:gd name="connsiteY6" fmla="*/ 6100825 h 6100825"/>
              <a:gd name="connsiteX7" fmla="*/ 3531943 w 6494802"/>
              <a:gd name="connsiteY7" fmla="*/ 6096036 h 6100825"/>
              <a:gd name="connsiteX8" fmla="*/ 4396 w 6494802"/>
              <a:gd name="connsiteY8" fmla="*/ 2527563 h 6100825"/>
              <a:gd name="connsiteX9" fmla="*/ 0 w 6494802"/>
              <a:gd name="connsiteY9" fmla="*/ 2351708 h 6100825"/>
              <a:gd name="connsiteX10" fmla="*/ 0 w 6494802"/>
              <a:gd name="connsiteY10" fmla="*/ 2315696 h 6100825"/>
              <a:gd name="connsiteX11" fmla="*/ 4396 w 6494802"/>
              <a:gd name="connsiteY11" fmla="*/ 2139841 h 6100825"/>
              <a:gd name="connsiteX12" fmla="*/ 699646 w 6494802"/>
              <a:gd name="connsiteY12" fmla="*/ 134478 h 610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4802" h="6100825">
                <a:moveTo>
                  <a:pt x="805075" y="0"/>
                </a:moveTo>
                <a:lnTo>
                  <a:pt x="6494802" y="0"/>
                </a:lnTo>
                <a:lnTo>
                  <a:pt x="6494802" y="4844967"/>
                </a:lnTo>
                <a:lnTo>
                  <a:pt x="6419307" y="4932869"/>
                </a:lnTo>
                <a:cubicBezTo>
                  <a:pt x="5782161" y="5608895"/>
                  <a:pt x="4899057" y="6045587"/>
                  <a:pt x="3915221" y="6096036"/>
                </a:cubicBezTo>
                <a:lnTo>
                  <a:pt x="3728002" y="6100825"/>
                </a:lnTo>
                <a:lnTo>
                  <a:pt x="3719162" y="6100825"/>
                </a:lnTo>
                <a:lnTo>
                  <a:pt x="3531943" y="6096036"/>
                </a:lnTo>
                <a:cubicBezTo>
                  <a:pt x="1627746" y="5998393"/>
                  <a:pt x="100919" y="4453845"/>
                  <a:pt x="4396" y="2527563"/>
                </a:cubicBezTo>
                <a:lnTo>
                  <a:pt x="0" y="2351708"/>
                </a:lnTo>
                <a:lnTo>
                  <a:pt x="0" y="2315696"/>
                </a:lnTo>
                <a:lnTo>
                  <a:pt x="4396" y="2139841"/>
                </a:lnTo>
                <a:cubicBezTo>
                  <a:pt x="41799" y="1393409"/>
                  <a:pt x="293971" y="704295"/>
                  <a:pt x="699646" y="134478"/>
                </a:cubicBezTo>
                <a:close/>
              </a:path>
            </a:pathLst>
          </a:custGeom>
          <a:solidFill>
            <a:schemeClr val="accent1"/>
          </a:solidFill>
        </p:spPr>
        <p:txBody>
          <a:bodyPr wrap="square">
            <a:noAutofit/>
          </a:bodyPr>
          <a:lstStyle>
            <a:lvl1pPr marL="0" indent="0" algn="r">
              <a:buNone/>
              <a:defRPr sz="1600">
                <a:solidFill>
                  <a:schemeClr val="bg1"/>
                </a:solidFill>
              </a:defRPr>
            </a:lvl1pPr>
          </a:lstStyle>
          <a:p>
            <a:r>
              <a:rPr lang="nb-NO"/>
              <a:t>Klikk på ikonet for å legge til et bilde</a:t>
            </a:r>
            <a:endParaRPr lang="nb-NO" dirty="0"/>
          </a:p>
        </p:txBody>
      </p:sp>
      <p:pic>
        <p:nvPicPr>
          <p:cNvPr id="9" name="Graphic 8">
            <a:extLst>
              <a:ext uri="{FF2B5EF4-FFF2-40B4-BE49-F238E27FC236}">
                <a16:creationId xmlns:a16="http://schemas.microsoft.com/office/drawing/2014/main" id="{77AF50B3-EBC0-FF83-D7F5-9F1EA31C7013}"/>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78808" y="363542"/>
            <a:ext cx="1638456" cy="369094"/>
          </a:xfrm>
          <a:prstGeom prst="rect">
            <a:avLst/>
          </a:prstGeom>
        </p:spPr>
      </p:pic>
    </p:spTree>
    <p:extLst>
      <p:ext uri="{BB962C8B-B14F-4D97-AF65-F5344CB8AC3E}">
        <p14:creationId xmlns:p14="http://schemas.microsoft.com/office/powerpoint/2010/main" val="4837432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nfo rød">
    <p:bg>
      <p:bgPr>
        <a:solidFill>
          <a:schemeClr val="lt2"/>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1C270673-5565-7A1D-D34E-9FD51AEF0ED9}"/>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38326" t="32572"/>
          <a:stretch/>
        </p:blipFill>
        <p:spPr>
          <a:xfrm>
            <a:off x="0" y="0"/>
            <a:ext cx="5334000" cy="5831658"/>
          </a:xfrm>
          <a:prstGeom prst="rect">
            <a:avLst/>
          </a:prstGeom>
        </p:spPr>
      </p:pic>
      <p:sp>
        <p:nvSpPr>
          <p:cNvPr id="10" name="Text Placeholder 9">
            <a:extLst>
              <a:ext uri="{FF2B5EF4-FFF2-40B4-BE49-F238E27FC236}">
                <a16:creationId xmlns:a16="http://schemas.microsoft.com/office/drawing/2014/main" id="{0E1BF193-3A62-54BC-8525-2AC6E66AA7AA}"/>
              </a:ext>
            </a:extLst>
          </p:cNvPr>
          <p:cNvSpPr>
            <a:spLocks noGrp="1"/>
          </p:cNvSpPr>
          <p:nvPr>
            <p:ph type="body" sz="quarter" idx="10"/>
          </p:nvPr>
        </p:nvSpPr>
        <p:spPr>
          <a:xfrm>
            <a:off x="1760220" y="2405289"/>
            <a:ext cx="3231910" cy="708614"/>
          </a:xfrm>
        </p:spPr>
        <p:txBody>
          <a:bodyPr/>
          <a:lstStyle>
            <a:lvl1pPr marL="0" indent="0">
              <a:buNone/>
              <a:defRPr sz="2400" b="1">
                <a:solidFill>
                  <a:schemeClr val="bg1"/>
                </a:solidFill>
              </a:defRPr>
            </a:lvl1pPr>
          </a:lstStyle>
          <a:p>
            <a:pPr lvl="0"/>
            <a:r>
              <a:rPr lang="nb-NO"/>
              <a:t>Klikk for å redigere tekststiler i malen</a:t>
            </a:r>
          </a:p>
        </p:txBody>
      </p:sp>
      <p:sp>
        <p:nvSpPr>
          <p:cNvPr id="12" name="Text Placeholder 11">
            <a:extLst>
              <a:ext uri="{FF2B5EF4-FFF2-40B4-BE49-F238E27FC236}">
                <a16:creationId xmlns:a16="http://schemas.microsoft.com/office/drawing/2014/main" id="{5FD879C1-9909-CCD8-F6C6-8BC23ECF0E4D}"/>
              </a:ext>
            </a:extLst>
          </p:cNvPr>
          <p:cNvSpPr>
            <a:spLocks noGrp="1"/>
          </p:cNvSpPr>
          <p:nvPr>
            <p:ph type="body" sz="quarter" idx="11"/>
          </p:nvPr>
        </p:nvSpPr>
        <p:spPr>
          <a:xfrm>
            <a:off x="6042025" y="2426153"/>
            <a:ext cx="5334000" cy="3405505"/>
          </a:xfrm>
        </p:spPr>
        <p:txBody>
          <a:bodyPr/>
          <a:lstStyle>
            <a:lvl1pPr marL="0" indent="0">
              <a:lnSpc>
                <a:spcPct val="90000"/>
              </a:lnSpc>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32568608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Avslutningsside">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FBC86385-2B9A-EAA6-086A-D0E2176643EC}"/>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26579" t="45178" b="5588"/>
          <a:stretch/>
        </p:blipFill>
        <p:spPr>
          <a:xfrm>
            <a:off x="0" y="1"/>
            <a:ext cx="12192000" cy="6858000"/>
          </a:xfrm>
          <a:prstGeom prst="rect">
            <a:avLst/>
          </a:prstGeom>
        </p:spPr>
      </p:pic>
      <p:sp>
        <p:nvSpPr>
          <p:cNvPr id="2" name="Title 1">
            <a:extLst>
              <a:ext uri="{FF2B5EF4-FFF2-40B4-BE49-F238E27FC236}">
                <a16:creationId xmlns:a16="http://schemas.microsoft.com/office/drawing/2014/main" id="{FA518C1F-6B1A-4641-3DA8-E31C15E76630}"/>
              </a:ext>
            </a:extLst>
          </p:cNvPr>
          <p:cNvSpPr>
            <a:spLocks noGrp="1"/>
          </p:cNvSpPr>
          <p:nvPr>
            <p:ph type="title"/>
          </p:nvPr>
        </p:nvSpPr>
        <p:spPr>
          <a:xfrm>
            <a:off x="1752600" y="2160589"/>
            <a:ext cx="5105400" cy="1552574"/>
          </a:xfrm>
        </p:spPr>
        <p:txBody>
          <a:bodyPr anchor="b"/>
          <a:lstStyle>
            <a:lvl1pPr>
              <a:defRPr>
                <a:solidFill>
                  <a:schemeClr val="accent2"/>
                </a:solidFill>
              </a:defRPr>
            </a:lvl1pPr>
          </a:lstStyle>
          <a:p>
            <a:r>
              <a:rPr lang="nb-NO"/>
              <a:t>Klikk for å redigere tittelstil</a:t>
            </a:r>
            <a:endParaRPr lang="nb-NO" dirty="0"/>
          </a:p>
        </p:txBody>
      </p:sp>
      <p:pic>
        <p:nvPicPr>
          <p:cNvPr id="10" name="Graphic 9">
            <a:extLst>
              <a:ext uri="{FF2B5EF4-FFF2-40B4-BE49-F238E27FC236}">
                <a16:creationId xmlns:a16="http://schemas.microsoft.com/office/drawing/2014/main" id="{6D363041-B2C0-97F1-E93D-93B29ED3043C}"/>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855075" y="5641975"/>
            <a:ext cx="2968718" cy="844549"/>
          </a:xfrm>
          <a:prstGeom prst="rect">
            <a:avLst/>
          </a:prstGeom>
        </p:spPr>
      </p:pic>
      <p:sp>
        <p:nvSpPr>
          <p:cNvPr id="11" name="TextBox 10">
            <a:extLst>
              <a:ext uri="{FF2B5EF4-FFF2-40B4-BE49-F238E27FC236}">
                <a16:creationId xmlns:a16="http://schemas.microsoft.com/office/drawing/2014/main" id="{6B57B1EC-C4AA-EE6D-ED59-93E0453A5EA9}"/>
              </a:ext>
            </a:extLst>
          </p:cNvPr>
          <p:cNvSpPr txBox="1"/>
          <p:nvPr userDrawn="1"/>
        </p:nvSpPr>
        <p:spPr>
          <a:xfrm>
            <a:off x="10764257" y="283240"/>
            <a:ext cx="2033337" cy="369332"/>
          </a:xfrm>
          <a:prstGeom prst="rect">
            <a:avLst/>
          </a:prstGeom>
          <a:noFill/>
        </p:spPr>
        <p:txBody>
          <a:bodyPr wrap="square" rtlCol="0">
            <a:spAutoFit/>
          </a:bodyPr>
          <a:lstStyle/>
          <a:p>
            <a:r>
              <a:rPr lang="en-US" b="1" dirty="0">
                <a:solidFill>
                  <a:schemeClr val="bg1"/>
                </a:solidFill>
              </a:rPr>
              <a:t>ukom.no</a:t>
            </a:r>
            <a:endParaRPr lang="nb-NO" b="1" dirty="0">
              <a:solidFill>
                <a:schemeClr val="bg1"/>
              </a:solidFill>
            </a:endParaRPr>
          </a:p>
        </p:txBody>
      </p:sp>
      <p:sp>
        <p:nvSpPr>
          <p:cNvPr id="13" name="Text Placeholder 12">
            <a:extLst>
              <a:ext uri="{FF2B5EF4-FFF2-40B4-BE49-F238E27FC236}">
                <a16:creationId xmlns:a16="http://schemas.microsoft.com/office/drawing/2014/main" id="{CA23E899-9825-9B05-6A46-40C984D68E47}"/>
              </a:ext>
            </a:extLst>
          </p:cNvPr>
          <p:cNvSpPr>
            <a:spLocks noGrp="1"/>
          </p:cNvSpPr>
          <p:nvPr>
            <p:ph type="body" sz="quarter" idx="10" hasCustomPrompt="1"/>
          </p:nvPr>
        </p:nvSpPr>
        <p:spPr>
          <a:xfrm>
            <a:off x="1752600" y="4021931"/>
            <a:ext cx="5105400" cy="372269"/>
          </a:xfrm>
        </p:spPr>
        <p:txBody>
          <a:bodyPr/>
          <a:lstStyle>
            <a:lvl1pPr marL="0" indent="0">
              <a:buNone/>
              <a:defRPr sz="1400">
                <a:solidFill>
                  <a:schemeClr val="accent2"/>
                </a:solidFill>
              </a:defRPr>
            </a:lvl1pPr>
          </a:lstStyle>
          <a:p>
            <a:pPr lvl="0"/>
            <a:r>
              <a:rPr lang="nb-NO" dirty="0"/>
              <a:t>Navn </a:t>
            </a:r>
            <a:r>
              <a:rPr lang="nb-NO" dirty="0" err="1"/>
              <a:t>Navnesen</a:t>
            </a:r>
            <a:r>
              <a:rPr lang="nb-NO" dirty="0"/>
              <a:t>, epost@ukom.no / 99 88 77 66</a:t>
            </a:r>
          </a:p>
        </p:txBody>
      </p:sp>
    </p:spTree>
    <p:extLst>
      <p:ext uri="{BB962C8B-B14F-4D97-AF65-F5344CB8AC3E}">
        <p14:creationId xmlns:p14="http://schemas.microsoft.com/office/powerpoint/2010/main" val="34277991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dslinje">
    <p:spTree>
      <p:nvGrpSpPr>
        <p:cNvPr id="1" name=""/>
        <p:cNvGrpSpPr/>
        <p:nvPr/>
      </p:nvGrpSpPr>
      <p:grpSpPr>
        <a:xfrm>
          <a:off x="0" y="0"/>
          <a:ext cx="0" cy="0"/>
          <a:chOff x="0" y="0"/>
          <a:chExt cx="0" cy="0"/>
        </a:xfrm>
      </p:grpSpPr>
      <p:grpSp>
        <p:nvGrpSpPr>
          <p:cNvPr id="160" name="Point" hidden="1">
            <a:extLst>
              <a:ext uri="{FF2B5EF4-FFF2-40B4-BE49-F238E27FC236}">
                <a16:creationId xmlns:a16="http://schemas.microsoft.com/office/drawing/2014/main" id="{915929A0-ACD2-3C4F-842A-2D637A733E9E}"/>
              </a:ext>
            </a:extLst>
          </p:cNvPr>
          <p:cNvGrpSpPr/>
          <p:nvPr userDrawn="1"/>
        </p:nvGrpSpPr>
        <p:grpSpPr>
          <a:xfrm>
            <a:off x="5182506" y="616968"/>
            <a:ext cx="1456070" cy="1519469"/>
            <a:chOff x="5182506" y="616968"/>
            <a:chExt cx="1456070" cy="1519469"/>
          </a:xfrm>
        </p:grpSpPr>
        <p:sp>
          <p:nvSpPr>
            <p:cNvPr id="145" name="Oval 19">
              <a:extLst>
                <a:ext uri="{FF2B5EF4-FFF2-40B4-BE49-F238E27FC236}">
                  <a16:creationId xmlns:a16="http://schemas.microsoft.com/office/drawing/2014/main" id="{A8F57FA9-E6E1-225C-4006-FB3B08C6B111}"/>
                </a:ext>
              </a:extLst>
            </p:cNvPr>
            <p:cNvSpPr>
              <a:spLocks noChangeArrowheads="1"/>
            </p:cNvSpPr>
            <p:nvPr userDrawn="1"/>
          </p:nvSpPr>
          <p:spPr bwMode="auto">
            <a:xfrm rot="5400000">
              <a:off x="6499097" y="1996958"/>
              <a:ext cx="141592" cy="137366"/>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ru-RU">
                <a:latin typeface="Arial" panose="020B0604020202020204" pitchFamily="34" charset="0"/>
                <a:cs typeface="Arial" panose="020B0604020202020204" pitchFamily="34" charset="0"/>
              </a:endParaRPr>
            </a:p>
          </p:txBody>
        </p:sp>
        <p:sp>
          <p:nvSpPr>
            <p:cNvPr id="158" name="Freeform 23">
              <a:extLst>
                <a:ext uri="{FF2B5EF4-FFF2-40B4-BE49-F238E27FC236}">
                  <a16:creationId xmlns:a16="http://schemas.microsoft.com/office/drawing/2014/main" id="{9EE85474-1570-1586-7D5F-90B638526F28}"/>
                </a:ext>
              </a:extLst>
            </p:cNvPr>
            <p:cNvSpPr>
              <a:spLocks/>
            </p:cNvSpPr>
            <p:nvPr/>
          </p:nvSpPr>
          <p:spPr bwMode="auto">
            <a:xfrm rot="5400000">
              <a:off x="5184620" y="684594"/>
              <a:ext cx="1449729" cy="1314477"/>
            </a:xfrm>
            <a:custGeom>
              <a:avLst/>
              <a:gdLst>
                <a:gd name="T0" fmla="*/ 286 w 286"/>
                <a:gd name="T1" fmla="*/ 259 h 259"/>
                <a:gd name="T2" fmla="*/ 286 w 286"/>
                <a:gd name="T3" fmla="*/ 26 h 259"/>
                <a:gd name="T4" fmla="*/ 259 w 286"/>
                <a:gd name="T5" fmla="*/ 0 h 259"/>
                <a:gd name="T6" fmla="*/ 27 w 286"/>
                <a:gd name="T7" fmla="*/ 0 h 259"/>
                <a:gd name="T8" fmla="*/ 0 w 286"/>
                <a:gd name="T9" fmla="*/ 26 h 259"/>
              </a:gdLst>
              <a:ahLst/>
              <a:cxnLst>
                <a:cxn ang="0">
                  <a:pos x="T0" y="T1"/>
                </a:cxn>
                <a:cxn ang="0">
                  <a:pos x="T2" y="T3"/>
                </a:cxn>
                <a:cxn ang="0">
                  <a:pos x="T4" y="T5"/>
                </a:cxn>
                <a:cxn ang="0">
                  <a:pos x="T6" y="T7"/>
                </a:cxn>
                <a:cxn ang="0">
                  <a:pos x="T8" y="T9"/>
                </a:cxn>
              </a:cxnLst>
              <a:rect l="0" t="0" r="r" b="b"/>
              <a:pathLst>
                <a:path w="286" h="259">
                  <a:moveTo>
                    <a:pt x="286" y="259"/>
                  </a:moveTo>
                  <a:cubicBezTo>
                    <a:pt x="286" y="26"/>
                    <a:pt x="286" y="26"/>
                    <a:pt x="286" y="26"/>
                  </a:cubicBezTo>
                  <a:cubicBezTo>
                    <a:pt x="271" y="26"/>
                    <a:pt x="259" y="14"/>
                    <a:pt x="259" y="0"/>
                  </a:cubicBezTo>
                  <a:cubicBezTo>
                    <a:pt x="27" y="0"/>
                    <a:pt x="27" y="0"/>
                    <a:pt x="27" y="0"/>
                  </a:cubicBezTo>
                  <a:cubicBezTo>
                    <a:pt x="27" y="14"/>
                    <a:pt x="15" y="26"/>
                    <a:pt x="0" y="26"/>
                  </a:cubicBezTo>
                </a:path>
              </a:pathLst>
            </a:custGeom>
            <a:noFill/>
            <a:ln w="30163"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latin typeface="Arial" panose="020B0604020202020204" pitchFamily="34" charset="0"/>
                <a:cs typeface="Arial" panose="020B0604020202020204" pitchFamily="34" charset="0"/>
              </a:endParaRPr>
            </a:p>
          </p:txBody>
        </p:sp>
        <p:sp>
          <p:nvSpPr>
            <p:cNvPr id="159" name="Sirkel">
              <a:extLst>
                <a:ext uri="{FF2B5EF4-FFF2-40B4-BE49-F238E27FC236}">
                  <a16:creationId xmlns:a16="http://schemas.microsoft.com/office/drawing/2014/main" id="{AD305B07-95DD-42FD-ADCE-53C6F201F686}"/>
                </a:ext>
              </a:extLst>
            </p:cNvPr>
            <p:cNvSpPr>
              <a:spLocks noChangeArrowheads="1"/>
            </p:cNvSpPr>
            <p:nvPr/>
          </p:nvSpPr>
          <p:spPr bwMode="auto">
            <a:xfrm rot="5400000">
              <a:off x="5182506" y="1994845"/>
              <a:ext cx="141592" cy="141592"/>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cs typeface="Arial" panose="020B0604020202020204" pitchFamily="34" charset="0"/>
              </a:endParaRPr>
            </a:p>
          </p:txBody>
        </p:sp>
      </p:grpSp>
      <p:grpSp>
        <p:nvGrpSpPr>
          <p:cNvPr id="150" name="Content" hidden="1">
            <a:extLst>
              <a:ext uri="{FF2B5EF4-FFF2-40B4-BE49-F238E27FC236}">
                <a16:creationId xmlns:a16="http://schemas.microsoft.com/office/drawing/2014/main" id="{8F9702AE-FF6B-6931-2BFD-87484437F1CD}"/>
              </a:ext>
            </a:extLst>
          </p:cNvPr>
          <p:cNvGrpSpPr/>
          <p:nvPr userDrawn="1"/>
        </p:nvGrpSpPr>
        <p:grpSpPr>
          <a:xfrm>
            <a:off x="2254347" y="1844668"/>
            <a:ext cx="2817056" cy="1588896"/>
            <a:chOff x="2254347" y="1844668"/>
            <a:chExt cx="2817056" cy="1588896"/>
          </a:xfrm>
        </p:grpSpPr>
        <p:sp>
          <p:nvSpPr>
            <p:cNvPr id="123" name="Dato">
              <a:extLst>
                <a:ext uri="{FF2B5EF4-FFF2-40B4-BE49-F238E27FC236}">
                  <a16:creationId xmlns:a16="http://schemas.microsoft.com/office/drawing/2014/main" id="{CB868069-EE01-C933-3ACC-76D2792A74A2}"/>
                </a:ext>
              </a:extLst>
            </p:cNvPr>
            <p:cNvSpPr>
              <a:spLocks noChangeArrowheads="1"/>
            </p:cNvSpPr>
            <p:nvPr userDrawn="1"/>
          </p:nvSpPr>
          <p:spPr bwMode="auto">
            <a:xfrm>
              <a:off x="2254348" y="1844668"/>
              <a:ext cx="281705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0" rIns="9000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nb-NO" altLang="ru-RU" sz="1600" b="1" i="0" u="none" strike="noStrike" cap="none" normalizeH="0" baseline="0" dirty="0">
                  <a:ln>
                    <a:noFill/>
                  </a:ln>
                  <a:solidFill>
                    <a:schemeClr val="accent2"/>
                  </a:solidFill>
                  <a:effectLst/>
                  <a:cs typeface="Arial" panose="020B0604020202020204" pitchFamily="34" charset="0"/>
                </a:rPr>
                <a:t>Dato</a:t>
              </a:r>
              <a:endParaRPr kumimoji="0" lang="ru-RU" altLang="ru-RU" sz="1800" b="0" i="0" u="none" strike="noStrike" cap="none" normalizeH="0" baseline="0" dirty="0">
                <a:ln>
                  <a:noFill/>
                </a:ln>
                <a:solidFill>
                  <a:schemeClr val="accent2"/>
                </a:solidFill>
                <a:effectLst/>
                <a:cs typeface="Arial" panose="020B0604020202020204" pitchFamily="34" charset="0"/>
              </a:endParaRPr>
            </a:p>
          </p:txBody>
        </p:sp>
        <p:sp>
          <p:nvSpPr>
            <p:cNvPr id="124" name="Tittel">
              <a:extLst>
                <a:ext uri="{FF2B5EF4-FFF2-40B4-BE49-F238E27FC236}">
                  <a16:creationId xmlns:a16="http://schemas.microsoft.com/office/drawing/2014/main" id="{7C84415B-4A82-C339-D2CF-B21D98187237}"/>
                </a:ext>
              </a:extLst>
            </p:cNvPr>
            <p:cNvSpPr txBox="1"/>
            <p:nvPr userDrawn="1"/>
          </p:nvSpPr>
          <p:spPr>
            <a:xfrm>
              <a:off x="2254348" y="2090889"/>
              <a:ext cx="2817055" cy="246221"/>
            </a:xfrm>
            <a:prstGeom prst="rect">
              <a:avLst/>
            </a:prstGeom>
            <a:noFill/>
          </p:spPr>
          <p:txBody>
            <a:bodyPr wrap="square" tIns="0" bIns="0" rtlCol="0">
              <a:spAutoFit/>
            </a:bodyPr>
            <a:lstStyle/>
            <a:p>
              <a:pPr algn="r"/>
              <a:r>
                <a:rPr lang="en-GB" sz="1600" dirty="0" err="1">
                  <a:solidFill>
                    <a:schemeClr val="accent2"/>
                  </a:solidFill>
                  <a:latin typeface="Arial" panose="020B0604020202020204" pitchFamily="34" charset="0"/>
                  <a:cs typeface="Arial" panose="020B0604020202020204" pitchFamily="34" charset="0"/>
                </a:rPr>
                <a:t>Tittel</a:t>
              </a:r>
              <a:endParaRPr lang="en-GB" sz="1600" dirty="0">
                <a:solidFill>
                  <a:schemeClr val="accent2"/>
                </a:solidFill>
                <a:latin typeface="Arial" panose="020B0604020202020204" pitchFamily="34" charset="0"/>
                <a:cs typeface="Arial" panose="020B0604020202020204" pitchFamily="34" charset="0"/>
              </a:endParaRPr>
            </a:p>
          </p:txBody>
        </p:sp>
        <p:sp>
          <p:nvSpPr>
            <p:cNvPr id="125" name="TextBox 71">
              <a:extLst>
                <a:ext uri="{FF2B5EF4-FFF2-40B4-BE49-F238E27FC236}">
                  <a16:creationId xmlns:a16="http://schemas.microsoft.com/office/drawing/2014/main" id="{1118FE2B-12D5-D770-B7C3-CAB436C3D417}"/>
                </a:ext>
              </a:extLst>
            </p:cNvPr>
            <p:cNvSpPr txBox="1"/>
            <p:nvPr userDrawn="1"/>
          </p:nvSpPr>
          <p:spPr>
            <a:xfrm>
              <a:off x="2254347" y="2417901"/>
              <a:ext cx="2817055" cy="1015663"/>
            </a:xfrm>
            <a:prstGeom prst="rect">
              <a:avLst/>
            </a:prstGeom>
            <a:noFill/>
          </p:spPr>
          <p:txBody>
            <a:bodyPr wrap="square" tIns="0" bIns="0" rtlCol="0">
              <a:noAutofit/>
            </a:bodyPr>
            <a:lstStyle/>
            <a:p>
              <a:pPr algn="r"/>
              <a:r>
                <a:rPr lang="en-GB" sz="1200" b="0" dirty="0" err="1">
                  <a:latin typeface="Arial" panose="020B0604020202020204" pitchFamily="34" charset="0"/>
                  <a:cs typeface="Arial" panose="020B0604020202020204" pitchFamily="34" charset="0"/>
                </a:rPr>
                <a:t>Tekst</a:t>
              </a:r>
              <a:endParaRPr lang="en-GB" sz="1200" b="0" dirty="0">
                <a:latin typeface="Arial" panose="020B0604020202020204" pitchFamily="34" charset="0"/>
                <a:cs typeface="Arial" panose="020B0604020202020204" pitchFamily="34" charset="0"/>
              </a:endParaRPr>
            </a:p>
          </p:txBody>
        </p:sp>
      </p:grpSp>
      <p:sp>
        <p:nvSpPr>
          <p:cNvPr id="121" name="Year" hidden="1">
            <a:extLst>
              <a:ext uri="{FF2B5EF4-FFF2-40B4-BE49-F238E27FC236}">
                <a16:creationId xmlns:a16="http://schemas.microsoft.com/office/drawing/2014/main" id="{803FA415-75D8-FEF8-A040-A0503F7A1456}"/>
              </a:ext>
            </a:extLst>
          </p:cNvPr>
          <p:cNvSpPr>
            <a:spLocks noChangeArrowheads="1"/>
          </p:cNvSpPr>
          <p:nvPr userDrawn="1"/>
        </p:nvSpPr>
        <p:spPr bwMode="auto">
          <a:xfrm>
            <a:off x="6096424" y="292186"/>
            <a:ext cx="906720" cy="537154"/>
          </a:xfrm>
          <a:prstGeom prst="rect">
            <a:avLst/>
          </a:prstGeom>
          <a:solidFill>
            <a:schemeClr val="bg1"/>
          </a:solidFill>
          <a:ln>
            <a:noFill/>
          </a:ln>
        </p:spPr>
        <p:txBody>
          <a:bodyPr vert="horz" wrap="squar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ru-RU" sz="1200" b="1" i="0" u="none" strike="noStrike" cap="none" normalizeH="0" baseline="0" dirty="0">
                <a:ln>
                  <a:noFill/>
                </a:ln>
                <a:solidFill>
                  <a:schemeClr val="accent2"/>
                </a:solidFill>
                <a:effectLst/>
                <a:cs typeface="Arial" panose="020B0604020202020204" pitchFamily="34" charset="0"/>
              </a:rPr>
              <a:t>År</a:t>
            </a:r>
            <a:endParaRPr kumimoji="0" lang="ru-RU" altLang="ru-RU" sz="1200" b="0" i="0" u="none" strike="noStrike" cap="none" normalizeH="0" baseline="0" dirty="0">
              <a:ln>
                <a:noFill/>
              </a:ln>
              <a:solidFill>
                <a:schemeClr val="accent2"/>
              </a:solidFill>
              <a:effectLst/>
              <a:cs typeface="Arial" panose="020B0604020202020204" pitchFamily="34" charset="0"/>
            </a:endParaRPr>
          </a:p>
        </p:txBody>
      </p:sp>
      <p:sp>
        <p:nvSpPr>
          <p:cNvPr id="93" name="Startpoint" hidden="1">
            <a:extLst>
              <a:ext uri="{FF2B5EF4-FFF2-40B4-BE49-F238E27FC236}">
                <a16:creationId xmlns:a16="http://schemas.microsoft.com/office/drawing/2014/main" id="{A0055755-A9A4-2074-76EB-41932E5274E5}"/>
              </a:ext>
            </a:extLst>
          </p:cNvPr>
          <p:cNvSpPr>
            <a:spLocks noChangeAspect="1" noChangeArrowheads="1"/>
          </p:cNvSpPr>
          <p:nvPr userDrawn="1"/>
        </p:nvSpPr>
        <p:spPr bwMode="auto">
          <a:xfrm rot="5400000">
            <a:off x="6401547" y="697204"/>
            <a:ext cx="324000" cy="323754"/>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cs typeface="Arial" panose="020B0604020202020204" pitchFamily="34" charset="0"/>
            </a:endParaRPr>
          </a:p>
        </p:txBody>
      </p:sp>
      <p:grpSp>
        <p:nvGrpSpPr>
          <p:cNvPr id="101" name="Continue" hidden="1">
            <a:extLst>
              <a:ext uri="{FF2B5EF4-FFF2-40B4-BE49-F238E27FC236}">
                <a16:creationId xmlns:a16="http://schemas.microsoft.com/office/drawing/2014/main" id="{EE438CC6-D308-71F9-D294-394F8B0024BB}"/>
              </a:ext>
            </a:extLst>
          </p:cNvPr>
          <p:cNvGrpSpPr/>
          <p:nvPr userDrawn="1"/>
        </p:nvGrpSpPr>
        <p:grpSpPr>
          <a:xfrm rot="5400000">
            <a:off x="5108229" y="6485624"/>
            <a:ext cx="1519469" cy="1384217"/>
            <a:chOff x="5006975" y="4008438"/>
            <a:chExt cx="1141413" cy="1039813"/>
          </a:xfrm>
        </p:grpSpPr>
        <p:sp>
          <p:nvSpPr>
            <p:cNvPr id="102" name="Freeform 23">
              <a:extLst>
                <a:ext uri="{FF2B5EF4-FFF2-40B4-BE49-F238E27FC236}">
                  <a16:creationId xmlns:a16="http://schemas.microsoft.com/office/drawing/2014/main" id="{BB3B2C43-239D-D188-E8CB-4552A7375FAF}"/>
                </a:ext>
              </a:extLst>
            </p:cNvPr>
            <p:cNvSpPr>
              <a:spLocks/>
            </p:cNvSpPr>
            <p:nvPr/>
          </p:nvSpPr>
          <p:spPr bwMode="auto">
            <a:xfrm>
              <a:off x="5006975" y="4008438"/>
              <a:ext cx="1089025" cy="987425"/>
            </a:xfrm>
            <a:custGeom>
              <a:avLst/>
              <a:gdLst>
                <a:gd name="T0" fmla="*/ 286 w 286"/>
                <a:gd name="T1" fmla="*/ 259 h 259"/>
                <a:gd name="T2" fmla="*/ 286 w 286"/>
                <a:gd name="T3" fmla="*/ 26 h 259"/>
                <a:gd name="T4" fmla="*/ 259 w 286"/>
                <a:gd name="T5" fmla="*/ 0 h 259"/>
                <a:gd name="T6" fmla="*/ 27 w 286"/>
                <a:gd name="T7" fmla="*/ 0 h 259"/>
                <a:gd name="T8" fmla="*/ 0 w 286"/>
                <a:gd name="T9" fmla="*/ 26 h 259"/>
              </a:gdLst>
              <a:ahLst/>
              <a:cxnLst>
                <a:cxn ang="0">
                  <a:pos x="T0" y="T1"/>
                </a:cxn>
                <a:cxn ang="0">
                  <a:pos x="T2" y="T3"/>
                </a:cxn>
                <a:cxn ang="0">
                  <a:pos x="T4" y="T5"/>
                </a:cxn>
                <a:cxn ang="0">
                  <a:pos x="T6" y="T7"/>
                </a:cxn>
                <a:cxn ang="0">
                  <a:pos x="T8" y="T9"/>
                </a:cxn>
              </a:cxnLst>
              <a:rect l="0" t="0" r="r" b="b"/>
              <a:pathLst>
                <a:path w="286" h="259">
                  <a:moveTo>
                    <a:pt x="286" y="259"/>
                  </a:moveTo>
                  <a:cubicBezTo>
                    <a:pt x="286" y="26"/>
                    <a:pt x="286" y="26"/>
                    <a:pt x="286" y="26"/>
                  </a:cubicBezTo>
                  <a:cubicBezTo>
                    <a:pt x="271" y="26"/>
                    <a:pt x="259" y="14"/>
                    <a:pt x="259" y="0"/>
                  </a:cubicBezTo>
                  <a:cubicBezTo>
                    <a:pt x="27" y="0"/>
                    <a:pt x="27" y="0"/>
                    <a:pt x="27" y="0"/>
                  </a:cubicBezTo>
                  <a:cubicBezTo>
                    <a:pt x="27" y="14"/>
                    <a:pt x="15" y="26"/>
                    <a:pt x="0" y="26"/>
                  </a:cubicBezTo>
                </a:path>
              </a:pathLst>
            </a:custGeom>
            <a:noFill/>
            <a:ln w="30163"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latin typeface="Arial" panose="020B0604020202020204" pitchFamily="34" charset="0"/>
                <a:cs typeface="Arial" panose="020B0604020202020204" pitchFamily="34" charset="0"/>
              </a:endParaRPr>
            </a:p>
          </p:txBody>
        </p:sp>
        <p:sp>
          <p:nvSpPr>
            <p:cNvPr id="103" name="Oval 24">
              <a:extLst>
                <a:ext uri="{FF2B5EF4-FFF2-40B4-BE49-F238E27FC236}">
                  <a16:creationId xmlns:a16="http://schemas.microsoft.com/office/drawing/2014/main" id="{BC471BE5-B875-1214-E7DF-04B2788D62F0}"/>
                </a:ext>
              </a:extLst>
            </p:cNvPr>
            <p:cNvSpPr>
              <a:spLocks noChangeArrowheads="1"/>
            </p:cNvSpPr>
            <p:nvPr/>
          </p:nvSpPr>
          <p:spPr bwMode="auto">
            <a:xfrm>
              <a:off x="6042025" y="4941888"/>
              <a:ext cx="106363" cy="106363"/>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cs typeface="Arial" panose="020B0604020202020204" pitchFamily="34" charset="0"/>
              </a:endParaRPr>
            </a:p>
          </p:txBody>
        </p:sp>
      </p:grpSp>
      <p:sp>
        <p:nvSpPr>
          <p:cNvPr id="161" name="TekstSylinder 160" hidden="1">
            <a:extLst>
              <a:ext uri="{FF2B5EF4-FFF2-40B4-BE49-F238E27FC236}">
                <a16:creationId xmlns:a16="http://schemas.microsoft.com/office/drawing/2014/main" id="{E1D231B6-EE8F-8738-D078-93C1FFA59D73}"/>
              </a:ext>
            </a:extLst>
          </p:cNvPr>
          <p:cNvSpPr txBox="1"/>
          <p:nvPr userDrawn="1"/>
        </p:nvSpPr>
        <p:spPr>
          <a:xfrm>
            <a:off x="326065" y="453656"/>
            <a:ext cx="2537637" cy="4247317"/>
          </a:xfrm>
          <a:prstGeom prst="rect">
            <a:avLst/>
          </a:prstGeom>
          <a:noFill/>
        </p:spPr>
        <p:txBody>
          <a:bodyPr wrap="square" rtlCol="0">
            <a:spAutoFit/>
          </a:bodyPr>
          <a:lstStyle/>
          <a:p>
            <a:r>
              <a:rPr lang="nb-NO" dirty="0" err="1"/>
              <a:t>Add</a:t>
            </a:r>
            <a:r>
              <a:rPr lang="nb-NO" dirty="0"/>
              <a:t> </a:t>
            </a:r>
            <a:r>
              <a:rPr lang="nb-NO" dirty="0" err="1"/>
              <a:t>point</a:t>
            </a:r>
            <a:endParaRPr lang="nb-NO" dirty="0"/>
          </a:p>
          <a:p>
            <a:endParaRPr lang="nb-NO" dirty="0"/>
          </a:p>
          <a:p>
            <a:pPr marL="285750" indent="-285750">
              <a:buFontTx/>
              <a:buChar char="-"/>
            </a:pPr>
            <a:r>
              <a:rPr lang="nb-NO" dirty="0"/>
              <a:t>Hvis første, kopier år og sirkel</a:t>
            </a:r>
          </a:p>
          <a:p>
            <a:pPr marL="285750" indent="-285750">
              <a:buFontTx/>
              <a:buChar char="-"/>
            </a:pPr>
            <a:r>
              <a:rPr lang="nb-NO" dirty="0"/>
              <a:t>Kopier </a:t>
            </a:r>
            <a:r>
              <a:rPr lang="nb-NO" dirty="0" err="1"/>
              <a:t>point</a:t>
            </a:r>
            <a:r>
              <a:rPr lang="nb-NO" dirty="0"/>
              <a:t> og </a:t>
            </a:r>
            <a:r>
              <a:rPr lang="nb-NO" dirty="0" err="1"/>
              <a:t>content</a:t>
            </a:r>
            <a:r>
              <a:rPr lang="nb-NO" dirty="0"/>
              <a:t>.</a:t>
            </a:r>
          </a:p>
          <a:p>
            <a:pPr marL="285750" indent="-285750">
              <a:buFontTx/>
              <a:buChar char="-"/>
            </a:pPr>
            <a:endParaRPr lang="nb-NO" dirty="0"/>
          </a:p>
          <a:p>
            <a:pPr marL="285750" indent="-285750">
              <a:buFontTx/>
              <a:buChar char="-"/>
            </a:pPr>
            <a:endParaRPr lang="nb-NO" dirty="0"/>
          </a:p>
          <a:p>
            <a:pPr marL="285750" indent="-285750">
              <a:buFontTx/>
              <a:buChar char="-"/>
            </a:pPr>
            <a:r>
              <a:rPr lang="nb-NO" dirty="0"/>
              <a:t>Hvis mer enn 4, sett inn </a:t>
            </a:r>
            <a:r>
              <a:rPr lang="nb-NO" dirty="0" err="1"/>
              <a:t>continue</a:t>
            </a:r>
            <a:r>
              <a:rPr lang="nb-NO" dirty="0"/>
              <a:t>, og ny </a:t>
            </a:r>
            <a:r>
              <a:rPr lang="nb-NO" dirty="0" err="1"/>
              <a:t>shape</a:t>
            </a:r>
            <a:r>
              <a:rPr lang="nb-NO" dirty="0"/>
              <a:t> på neste side. Da er startpunkt noe annet enn hvis mindre enn 4</a:t>
            </a:r>
          </a:p>
        </p:txBody>
      </p:sp>
      <p:sp>
        <p:nvSpPr>
          <p:cNvPr id="2" name="Footer Placeholder 4">
            <a:extLst>
              <a:ext uri="{FF2B5EF4-FFF2-40B4-BE49-F238E27FC236}">
                <a16:creationId xmlns:a16="http://schemas.microsoft.com/office/drawing/2014/main" id="{E1EA07A2-F151-1BE7-FFFE-6FD7A8B4B4A1}"/>
              </a:ext>
            </a:extLst>
          </p:cNvPr>
          <p:cNvSpPr>
            <a:spLocks noGrp="1"/>
          </p:cNvSpPr>
          <p:nvPr>
            <p:ph type="ftr" sz="quarter" idx="11"/>
          </p:nvPr>
        </p:nvSpPr>
        <p:spPr>
          <a:xfrm>
            <a:off x="7414259" y="6272216"/>
            <a:ext cx="3959543" cy="254792"/>
          </a:xfrm>
        </p:spPr>
        <p:txBody>
          <a:bodyPr/>
          <a:lstStyle/>
          <a:p>
            <a:r>
              <a:rPr lang="nb-NO"/>
              <a:t>Tittel på presentasjon</a:t>
            </a:r>
          </a:p>
        </p:txBody>
      </p:sp>
      <p:sp>
        <p:nvSpPr>
          <p:cNvPr id="3" name="Slide Number Placeholder 5">
            <a:extLst>
              <a:ext uri="{FF2B5EF4-FFF2-40B4-BE49-F238E27FC236}">
                <a16:creationId xmlns:a16="http://schemas.microsoft.com/office/drawing/2014/main" id="{ABE25C5B-E18B-DB40-2939-593F80639AA9}"/>
              </a:ext>
            </a:extLst>
          </p:cNvPr>
          <p:cNvSpPr>
            <a:spLocks noGrp="1"/>
          </p:cNvSpPr>
          <p:nvPr>
            <p:ph type="sldNum" sz="quarter" idx="12"/>
          </p:nvPr>
        </p:nvSpPr>
        <p:spPr>
          <a:xfrm>
            <a:off x="11528425" y="6276979"/>
            <a:ext cx="287336" cy="254792"/>
          </a:xfrm>
        </p:spPr>
        <p:txBody>
          <a:bodyPr/>
          <a:lstStyle/>
          <a:p>
            <a:fld id="{014433D3-DA9B-471A-9B93-9F9D805CC3CB}" type="slidenum">
              <a:rPr lang="nb-NO" smtClean="0"/>
              <a:t>‹#›</a:t>
            </a:fld>
            <a:endParaRPr lang="nb-NO"/>
          </a:p>
        </p:txBody>
      </p:sp>
    </p:spTree>
    <p:extLst>
      <p:ext uri="{BB962C8B-B14F-4D97-AF65-F5344CB8AC3E}">
        <p14:creationId xmlns:p14="http://schemas.microsoft.com/office/powerpoint/2010/main" val="360552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rside m bild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F18BCC2E-8857-ED7A-E9F3-56F8537D2150}"/>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26842" t="46184" b="4859"/>
          <a:stretch/>
        </p:blipFill>
        <p:spPr>
          <a:xfrm>
            <a:off x="-128338" y="1"/>
            <a:ext cx="12320338" cy="6858000"/>
          </a:xfrm>
          <a:prstGeom prst="rect">
            <a:avLst/>
          </a:prstGeom>
        </p:spPr>
      </p:pic>
      <p:sp>
        <p:nvSpPr>
          <p:cNvPr id="2" name="Title 1">
            <a:extLst>
              <a:ext uri="{FF2B5EF4-FFF2-40B4-BE49-F238E27FC236}">
                <a16:creationId xmlns:a16="http://schemas.microsoft.com/office/drawing/2014/main" id="{C6C57D9A-090A-24A1-7A97-6D48F78FDB0F}"/>
              </a:ext>
            </a:extLst>
          </p:cNvPr>
          <p:cNvSpPr>
            <a:spLocks noGrp="1"/>
          </p:cNvSpPr>
          <p:nvPr>
            <p:ph type="ctrTitle"/>
          </p:nvPr>
        </p:nvSpPr>
        <p:spPr>
          <a:xfrm>
            <a:off x="377826" y="1809750"/>
            <a:ext cx="4541836" cy="1668466"/>
          </a:xfrm>
        </p:spPr>
        <p:txBody>
          <a:bodyPr anchor="b"/>
          <a:lstStyle>
            <a:lvl1pPr algn="l">
              <a:defRPr sz="4000">
                <a:solidFill>
                  <a:schemeClr val="bg1"/>
                </a:solidFill>
              </a:defRPr>
            </a:lvl1pPr>
          </a:lstStyle>
          <a:p>
            <a:endParaRPr lang="nb-NO" dirty="0"/>
          </a:p>
        </p:txBody>
      </p:sp>
      <p:sp>
        <p:nvSpPr>
          <p:cNvPr id="3" name="Subtitle 2">
            <a:extLst>
              <a:ext uri="{FF2B5EF4-FFF2-40B4-BE49-F238E27FC236}">
                <a16:creationId xmlns:a16="http://schemas.microsoft.com/office/drawing/2014/main" id="{EB770555-C49D-6AE9-D93D-D3078D62E142}"/>
              </a:ext>
            </a:extLst>
          </p:cNvPr>
          <p:cNvSpPr>
            <a:spLocks noGrp="1"/>
          </p:cNvSpPr>
          <p:nvPr>
            <p:ph type="subTitle" idx="1"/>
          </p:nvPr>
        </p:nvSpPr>
        <p:spPr>
          <a:xfrm>
            <a:off x="377826" y="3809208"/>
            <a:ext cx="4541836" cy="1253331"/>
          </a:xfrm>
        </p:spPr>
        <p:txBody>
          <a:bodyPr/>
          <a:lstStyle>
            <a:lvl1pPr marL="0" indent="0" algn="l">
              <a:lnSpc>
                <a:spcPct val="90000"/>
              </a:lnSpc>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nb-NO" dirty="0"/>
          </a:p>
        </p:txBody>
      </p:sp>
      <p:sp>
        <p:nvSpPr>
          <p:cNvPr id="12" name="Picture Placeholder 11">
            <a:extLst>
              <a:ext uri="{FF2B5EF4-FFF2-40B4-BE49-F238E27FC236}">
                <a16:creationId xmlns:a16="http://schemas.microsoft.com/office/drawing/2014/main" id="{AE2CFBBE-D4B3-9AE5-67BE-29D6713B13B5}"/>
              </a:ext>
            </a:extLst>
          </p:cNvPr>
          <p:cNvSpPr>
            <a:spLocks noGrp="1"/>
          </p:cNvSpPr>
          <p:nvPr>
            <p:ph type="pic" sz="quarter" idx="10"/>
          </p:nvPr>
        </p:nvSpPr>
        <p:spPr>
          <a:xfrm>
            <a:off x="5715001" y="381000"/>
            <a:ext cx="6089650" cy="6096000"/>
          </a:xfrm>
          <a:solidFill>
            <a:schemeClr val="bg1"/>
          </a:solidFill>
        </p:spPr>
        <p:txBody>
          <a:bodyPr/>
          <a:lstStyle>
            <a:lvl1pPr marL="0" indent="0">
              <a:buNone/>
              <a:defRPr/>
            </a:lvl1pPr>
          </a:lstStyle>
          <a:p>
            <a:endParaRPr lang="nb-NO" dirty="0"/>
          </a:p>
        </p:txBody>
      </p:sp>
      <p:pic>
        <p:nvPicPr>
          <p:cNvPr id="9" name="Graphic 8">
            <a:extLst>
              <a:ext uri="{FF2B5EF4-FFF2-40B4-BE49-F238E27FC236}">
                <a16:creationId xmlns:a16="http://schemas.microsoft.com/office/drawing/2014/main" id="{CFB066DB-1F8F-876F-1F14-10A6CEF09E80}"/>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82586" y="6139653"/>
            <a:ext cx="2655882" cy="393935"/>
          </a:xfrm>
          <a:prstGeom prst="rect">
            <a:avLst/>
          </a:prstGeom>
        </p:spPr>
      </p:pic>
      <p:pic>
        <p:nvPicPr>
          <p:cNvPr id="10" name="Graphic 9">
            <a:extLst>
              <a:ext uri="{FF2B5EF4-FFF2-40B4-BE49-F238E27FC236}">
                <a16:creationId xmlns:a16="http://schemas.microsoft.com/office/drawing/2014/main" id="{FE76B5A7-F756-B4B3-954D-840B8099A610}"/>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77826" y="363542"/>
            <a:ext cx="1638454" cy="369094"/>
          </a:xfrm>
          <a:prstGeom prst="rect">
            <a:avLst/>
          </a:prstGeom>
        </p:spPr>
      </p:pic>
    </p:spTree>
    <p:extLst>
      <p:ext uri="{BB962C8B-B14F-4D97-AF65-F5344CB8AC3E}">
        <p14:creationId xmlns:p14="http://schemas.microsoft.com/office/powerpoint/2010/main" val="40434605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rside rundt bilde">
    <p:spTree>
      <p:nvGrpSpPr>
        <p:cNvPr id="1" name=""/>
        <p:cNvGrpSpPr/>
        <p:nvPr/>
      </p:nvGrpSpPr>
      <p:grpSpPr>
        <a:xfrm>
          <a:off x="0" y="0"/>
          <a:ext cx="0" cy="0"/>
          <a:chOff x="0" y="0"/>
          <a:chExt cx="0" cy="0"/>
        </a:xfrm>
      </p:grpSpPr>
      <p:pic>
        <p:nvPicPr>
          <p:cNvPr id="8" name="Picture 7" descr="Shape, circle&#10;&#10;Description automatically generated">
            <a:extLst>
              <a:ext uri="{FF2B5EF4-FFF2-40B4-BE49-F238E27FC236}">
                <a16:creationId xmlns:a16="http://schemas.microsoft.com/office/drawing/2014/main" id="{AFF8D49D-CEDE-8792-2629-C009EF5FE3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C6C57D9A-090A-24A1-7A97-6D48F78FDB0F}"/>
              </a:ext>
            </a:extLst>
          </p:cNvPr>
          <p:cNvSpPr>
            <a:spLocks noGrp="1"/>
          </p:cNvSpPr>
          <p:nvPr>
            <p:ph type="ctrTitle"/>
          </p:nvPr>
        </p:nvSpPr>
        <p:spPr>
          <a:xfrm>
            <a:off x="377826" y="1809750"/>
            <a:ext cx="4541836" cy="1668466"/>
          </a:xfrm>
        </p:spPr>
        <p:txBody>
          <a:bodyPr anchor="b"/>
          <a:lstStyle>
            <a:lvl1pPr algn="l">
              <a:defRPr sz="4000">
                <a:solidFill>
                  <a:schemeClr val="bg1"/>
                </a:solidFill>
              </a:defRPr>
            </a:lvl1pPr>
          </a:lstStyle>
          <a:p>
            <a:endParaRPr lang="nb-NO" dirty="0"/>
          </a:p>
        </p:txBody>
      </p:sp>
      <p:sp>
        <p:nvSpPr>
          <p:cNvPr id="3" name="Subtitle 2">
            <a:extLst>
              <a:ext uri="{FF2B5EF4-FFF2-40B4-BE49-F238E27FC236}">
                <a16:creationId xmlns:a16="http://schemas.microsoft.com/office/drawing/2014/main" id="{EB770555-C49D-6AE9-D93D-D3078D62E142}"/>
              </a:ext>
            </a:extLst>
          </p:cNvPr>
          <p:cNvSpPr>
            <a:spLocks noGrp="1"/>
          </p:cNvSpPr>
          <p:nvPr>
            <p:ph type="subTitle" idx="1"/>
          </p:nvPr>
        </p:nvSpPr>
        <p:spPr>
          <a:xfrm>
            <a:off x="377826" y="3809208"/>
            <a:ext cx="4541836" cy="1253331"/>
          </a:xfrm>
        </p:spPr>
        <p:txBody>
          <a:bodyPr/>
          <a:lstStyle>
            <a:lvl1pPr marL="0" indent="0" algn="l">
              <a:lnSpc>
                <a:spcPct val="9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nb-NO" dirty="0"/>
          </a:p>
        </p:txBody>
      </p:sp>
      <p:sp>
        <p:nvSpPr>
          <p:cNvPr id="20" name="Picture Placeholder 19">
            <a:extLst>
              <a:ext uri="{FF2B5EF4-FFF2-40B4-BE49-F238E27FC236}">
                <a16:creationId xmlns:a16="http://schemas.microsoft.com/office/drawing/2014/main" id="{0D065CD5-DC81-F905-A3E7-76891880DD6C}"/>
              </a:ext>
            </a:extLst>
          </p:cNvPr>
          <p:cNvSpPr>
            <a:spLocks noGrp="1"/>
          </p:cNvSpPr>
          <p:nvPr>
            <p:ph type="pic" sz="quarter" idx="10"/>
          </p:nvPr>
        </p:nvSpPr>
        <p:spPr>
          <a:xfrm>
            <a:off x="5697198" y="0"/>
            <a:ext cx="6494802" cy="6100825"/>
          </a:xfrm>
          <a:custGeom>
            <a:avLst/>
            <a:gdLst>
              <a:gd name="connsiteX0" fmla="*/ 805075 w 6494802"/>
              <a:gd name="connsiteY0" fmla="*/ 0 h 6100825"/>
              <a:gd name="connsiteX1" fmla="*/ 6494802 w 6494802"/>
              <a:gd name="connsiteY1" fmla="*/ 0 h 6100825"/>
              <a:gd name="connsiteX2" fmla="*/ 6494802 w 6494802"/>
              <a:gd name="connsiteY2" fmla="*/ 4844967 h 6100825"/>
              <a:gd name="connsiteX3" fmla="*/ 6419307 w 6494802"/>
              <a:gd name="connsiteY3" fmla="*/ 4932869 h 6100825"/>
              <a:gd name="connsiteX4" fmla="*/ 3915221 w 6494802"/>
              <a:gd name="connsiteY4" fmla="*/ 6096036 h 6100825"/>
              <a:gd name="connsiteX5" fmla="*/ 3728002 w 6494802"/>
              <a:gd name="connsiteY5" fmla="*/ 6100825 h 6100825"/>
              <a:gd name="connsiteX6" fmla="*/ 3719162 w 6494802"/>
              <a:gd name="connsiteY6" fmla="*/ 6100825 h 6100825"/>
              <a:gd name="connsiteX7" fmla="*/ 3531943 w 6494802"/>
              <a:gd name="connsiteY7" fmla="*/ 6096036 h 6100825"/>
              <a:gd name="connsiteX8" fmla="*/ 4396 w 6494802"/>
              <a:gd name="connsiteY8" fmla="*/ 2527563 h 6100825"/>
              <a:gd name="connsiteX9" fmla="*/ 0 w 6494802"/>
              <a:gd name="connsiteY9" fmla="*/ 2351708 h 6100825"/>
              <a:gd name="connsiteX10" fmla="*/ 0 w 6494802"/>
              <a:gd name="connsiteY10" fmla="*/ 2315696 h 6100825"/>
              <a:gd name="connsiteX11" fmla="*/ 4396 w 6494802"/>
              <a:gd name="connsiteY11" fmla="*/ 2139841 h 6100825"/>
              <a:gd name="connsiteX12" fmla="*/ 699646 w 6494802"/>
              <a:gd name="connsiteY12" fmla="*/ 134478 h 610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4802" h="6100825">
                <a:moveTo>
                  <a:pt x="805075" y="0"/>
                </a:moveTo>
                <a:lnTo>
                  <a:pt x="6494802" y="0"/>
                </a:lnTo>
                <a:lnTo>
                  <a:pt x="6494802" y="4844967"/>
                </a:lnTo>
                <a:lnTo>
                  <a:pt x="6419307" y="4932869"/>
                </a:lnTo>
                <a:cubicBezTo>
                  <a:pt x="5782161" y="5608895"/>
                  <a:pt x="4899057" y="6045587"/>
                  <a:pt x="3915221" y="6096036"/>
                </a:cubicBezTo>
                <a:lnTo>
                  <a:pt x="3728002" y="6100825"/>
                </a:lnTo>
                <a:lnTo>
                  <a:pt x="3719162" y="6100825"/>
                </a:lnTo>
                <a:lnTo>
                  <a:pt x="3531943" y="6096036"/>
                </a:lnTo>
                <a:cubicBezTo>
                  <a:pt x="1627746" y="5998393"/>
                  <a:pt x="100919" y="4453845"/>
                  <a:pt x="4396" y="2527563"/>
                </a:cubicBezTo>
                <a:lnTo>
                  <a:pt x="0" y="2351708"/>
                </a:lnTo>
                <a:lnTo>
                  <a:pt x="0" y="2315696"/>
                </a:lnTo>
                <a:lnTo>
                  <a:pt x="4396" y="2139841"/>
                </a:lnTo>
                <a:cubicBezTo>
                  <a:pt x="41799" y="1393409"/>
                  <a:pt x="293971" y="704295"/>
                  <a:pt x="699646" y="134478"/>
                </a:cubicBezTo>
                <a:close/>
              </a:path>
            </a:pathLst>
          </a:custGeom>
          <a:solidFill>
            <a:schemeClr val="accent2"/>
          </a:solidFill>
        </p:spPr>
        <p:txBody>
          <a:bodyPr wrap="square">
            <a:noAutofit/>
          </a:bodyPr>
          <a:lstStyle>
            <a:lvl1pPr marL="0" indent="0" algn="r">
              <a:buNone/>
              <a:defRPr sz="1600">
                <a:solidFill>
                  <a:schemeClr val="bg1"/>
                </a:solidFill>
              </a:defRPr>
            </a:lvl1pPr>
          </a:lstStyle>
          <a:p>
            <a:endParaRPr lang="nb-NO" dirty="0"/>
          </a:p>
        </p:txBody>
      </p:sp>
      <p:pic>
        <p:nvPicPr>
          <p:cNvPr id="13" name="Graphic 12">
            <a:extLst>
              <a:ext uri="{FF2B5EF4-FFF2-40B4-BE49-F238E27FC236}">
                <a16:creationId xmlns:a16="http://schemas.microsoft.com/office/drawing/2014/main" id="{A423AD6A-64B3-5B47-F3D9-2C3367A2B0D7}"/>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82586" y="6139653"/>
            <a:ext cx="2655882" cy="393935"/>
          </a:xfrm>
          <a:prstGeom prst="rect">
            <a:avLst/>
          </a:prstGeom>
        </p:spPr>
      </p:pic>
      <p:pic>
        <p:nvPicPr>
          <p:cNvPr id="10" name="Graphic 9">
            <a:extLst>
              <a:ext uri="{FF2B5EF4-FFF2-40B4-BE49-F238E27FC236}">
                <a16:creationId xmlns:a16="http://schemas.microsoft.com/office/drawing/2014/main" id="{45504F8A-959E-CFFB-2567-61027C1C1805}"/>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77826" y="363542"/>
            <a:ext cx="1638454" cy="369094"/>
          </a:xfrm>
          <a:prstGeom prst="rect">
            <a:avLst/>
          </a:prstGeom>
        </p:spPr>
      </p:pic>
    </p:spTree>
    <p:extLst>
      <p:ext uri="{BB962C8B-B14F-4D97-AF65-F5344CB8AC3E}">
        <p14:creationId xmlns:p14="http://schemas.microsoft.com/office/powerpoint/2010/main" val="4434813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Forside illustrasjo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57D9A-090A-24A1-7A97-6D48F78FDB0F}"/>
              </a:ext>
            </a:extLst>
          </p:cNvPr>
          <p:cNvSpPr>
            <a:spLocks noGrp="1"/>
          </p:cNvSpPr>
          <p:nvPr>
            <p:ph type="ctrTitle"/>
          </p:nvPr>
        </p:nvSpPr>
        <p:spPr>
          <a:xfrm>
            <a:off x="377826" y="1809750"/>
            <a:ext cx="4541836" cy="1668466"/>
          </a:xfrm>
        </p:spPr>
        <p:txBody>
          <a:bodyPr anchor="b"/>
          <a:lstStyle>
            <a:lvl1pPr algn="l">
              <a:defRPr sz="4000">
                <a:solidFill>
                  <a:schemeClr val="bg1"/>
                </a:solidFill>
              </a:defRPr>
            </a:lvl1pPr>
          </a:lstStyle>
          <a:p>
            <a:endParaRPr lang="nb-NO" dirty="0"/>
          </a:p>
        </p:txBody>
      </p:sp>
      <p:sp>
        <p:nvSpPr>
          <p:cNvPr id="3" name="Subtitle 2">
            <a:extLst>
              <a:ext uri="{FF2B5EF4-FFF2-40B4-BE49-F238E27FC236}">
                <a16:creationId xmlns:a16="http://schemas.microsoft.com/office/drawing/2014/main" id="{EB770555-C49D-6AE9-D93D-D3078D62E142}"/>
              </a:ext>
            </a:extLst>
          </p:cNvPr>
          <p:cNvSpPr>
            <a:spLocks noGrp="1"/>
          </p:cNvSpPr>
          <p:nvPr>
            <p:ph type="subTitle" idx="1"/>
          </p:nvPr>
        </p:nvSpPr>
        <p:spPr>
          <a:xfrm>
            <a:off x="377826" y="3809208"/>
            <a:ext cx="4541836" cy="1253331"/>
          </a:xfrm>
        </p:spPr>
        <p:txBody>
          <a:bodyPr/>
          <a:lstStyle>
            <a:lvl1pPr marL="0" indent="0" algn="l">
              <a:lnSpc>
                <a:spcPct val="9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nb-NO" dirty="0"/>
          </a:p>
        </p:txBody>
      </p:sp>
      <p:sp>
        <p:nvSpPr>
          <p:cNvPr id="8" name="Picture Placeholder 7">
            <a:extLst>
              <a:ext uri="{FF2B5EF4-FFF2-40B4-BE49-F238E27FC236}">
                <a16:creationId xmlns:a16="http://schemas.microsoft.com/office/drawing/2014/main" id="{F79D9557-7A75-5678-E95A-46963FA9F2C1}"/>
              </a:ext>
            </a:extLst>
          </p:cNvPr>
          <p:cNvSpPr>
            <a:spLocks noGrp="1"/>
          </p:cNvSpPr>
          <p:nvPr>
            <p:ph type="pic" sz="quarter" idx="10"/>
          </p:nvPr>
        </p:nvSpPr>
        <p:spPr>
          <a:xfrm>
            <a:off x="5321300" y="0"/>
            <a:ext cx="6870700" cy="6858000"/>
          </a:xfrm>
          <a:noFill/>
        </p:spPr>
        <p:txBody>
          <a:bodyPr/>
          <a:lstStyle>
            <a:lvl1pPr>
              <a:defRPr>
                <a:solidFill>
                  <a:schemeClr val="lt1"/>
                </a:solidFill>
              </a:defRPr>
            </a:lvl1pPr>
          </a:lstStyle>
          <a:p>
            <a:endParaRPr lang="nb-NO" dirty="0"/>
          </a:p>
        </p:txBody>
      </p:sp>
      <p:pic>
        <p:nvPicPr>
          <p:cNvPr id="9" name="Graphic 8">
            <a:extLst>
              <a:ext uri="{FF2B5EF4-FFF2-40B4-BE49-F238E27FC236}">
                <a16:creationId xmlns:a16="http://schemas.microsoft.com/office/drawing/2014/main" id="{CE07F159-12A6-77AC-AB33-7231EFD984F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82586" y="6139653"/>
            <a:ext cx="2655882" cy="393935"/>
          </a:xfrm>
          <a:prstGeom prst="rect">
            <a:avLst/>
          </a:prstGeom>
        </p:spPr>
      </p:pic>
      <p:pic>
        <p:nvPicPr>
          <p:cNvPr id="10" name="Graphic 9">
            <a:extLst>
              <a:ext uri="{FF2B5EF4-FFF2-40B4-BE49-F238E27FC236}">
                <a16:creationId xmlns:a16="http://schemas.microsoft.com/office/drawing/2014/main" id="{5FB3C0B9-885E-B40F-D27A-0B1681EAE168}"/>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77826" y="363542"/>
            <a:ext cx="1638454" cy="369094"/>
          </a:xfrm>
          <a:prstGeom prst="rect">
            <a:avLst/>
          </a:prstGeom>
        </p:spPr>
      </p:pic>
    </p:spTree>
    <p:extLst>
      <p:ext uri="{BB962C8B-B14F-4D97-AF65-F5344CB8AC3E}">
        <p14:creationId xmlns:p14="http://schemas.microsoft.com/office/powerpoint/2010/main" val="40101290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tel og innho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B7240-4456-5EAE-6B5C-6EDE7F55E8DB}"/>
              </a:ext>
            </a:extLst>
          </p:cNvPr>
          <p:cNvSpPr>
            <a:spLocks noGrp="1"/>
          </p:cNvSpPr>
          <p:nvPr>
            <p:ph type="title"/>
          </p:nvPr>
        </p:nvSpPr>
        <p:spPr>
          <a:xfrm>
            <a:off x="7486829" y="1597197"/>
            <a:ext cx="4328932" cy="3404960"/>
          </a:xfrm>
        </p:spPr>
        <p:txBody>
          <a:bodyPr anchor="ctr"/>
          <a:lstStyle>
            <a:lvl1pPr>
              <a:lnSpc>
                <a:spcPct val="105000"/>
              </a:lnSpc>
              <a:defRPr sz="3400" b="1">
                <a:solidFill>
                  <a:schemeClr val="bg1"/>
                </a:solidFill>
              </a:defRPr>
            </a:lvl1pPr>
          </a:lstStyle>
          <a:p>
            <a:endParaRPr lang="nb-NO" dirty="0"/>
          </a:p>
        </p:txBody>
      </p:sp>
      <p:sp>
        <p:nvSpPr>
          <p:cNvPr id="5" name="Footer Placeholder 4">
            <a:extLst>
              <a:ext uri="{FF2B5EF4-FFF2-40B4-BE49-F238E27FC236}">
                <a16:creationId xmlns:a16="http://schemas.microsoft.com/office/drawing/2014/main" id="{B8110F9E-B2A2-489A-16EF-CECCA44FD042}"/>
              </a:ext>
            </a:extLst>
          </p:cNvPr>
          <p:cNvSpPr>
            <a:spLocks noGrp="1"/>
          </p:cNvSpPr>
          <p:nvPr>
            <p:ph type="ftr" sz="quarter" idx="11"/>
          </p:nvPr>
        </p:nvSpPr>
        <p:spPr/>
        <p:txBody>
          <a:bodyPr/>
          <a:lstStyle>
            <a:lvl1pPr>
              <a:defRPr>
                <a:solidFill>
                  <a:schemeClr val="bg1"/>
                </a:solidFill>
              </a:defRPr>
            </a:lvl1pPr>
          </a:lstStyle>
          <a:p>
            <a:r>
              <a:rPr lang="nb-NO"/>
              <a:t>Tittel på presentasjon</a:t>
            </a:r>
            <a:endParaRPr lang="nb-NO" dirty="0"/>
          </a:p>
        </p:txBody>
      </p:sp>
      <p:sp>
        <p:nvSpPr>
          <p:cNvPr id="6" name="Slide Number Placeholder 5">
            <a:extLst>
              <a:ext uri="{FF2B5EF4-FFF2-40B4-BE49-F238E27FC236}">
                <a16:creationId xmlns:a16="http://schemas.microsoft.com/office/drawing/2014/main" id="{70A192A6-1E95-6448-40F1-C2E1BFF86629}"/>
              </a:ext>
            </a:extLst>
          </p:cNvPr>
          <p:cNvSpPr>
            <a:spLocks noGrp="1"/>
          </p:cNvSpPr>
          <p:nvPr>
            <p:ph type="sldNum" sz="quarter" idx="12"/>
          </p:nvPr>
        </p:nvSpPr>
        <p:spPr/>
        <p:txBody>
          <a:bodyPr/>
          <a:lstStyle>
            <a:lvl1pPr>
              <a:defRPr>
                <a:solidFill>
                  <a:schemeClr val="bg1"/>
                </a:solidFill>
              </a:defRPr>
            </a:lvl1pPr>
          </a:lstStyle>
          <a:p>
            <a:fld id="{014433D3-DA9B-471A-9B93-9F9D805CC3CB}" type="slidenum">
              <a:rPr lang="nb-NO" smtClean="0"/>
              <a:pPr/>
              <a:t>‹#›</a:t>
            </a:fld>
            <a:endParaRPr lang="nb-NO" dirty="0"/>
          </a:p>
        </p:txBody>
      </p:sp>
      <p:sp>
        <p:nvSpPr>
          <p:cNvPr id="3" name="Picture Placeholder 2">
            <a:extLst>
              <a:ext uri="{FF2B5EF4-FFF2-40B4-BE49-F238E27FC236}">
                <a16:creationId xmlns:a16="http://schemas.microsoft.com/office/drawing/2014/main" id="{1C92FA76-FAE6-D998-A051-33C8AAB0127D}"/>
              </a:ext>
            </a:extLst>
          </p:cNvPr>
          <p:cNvSpPr>
            <a:spLocks noGrp="1"/>
          </p:cNvSpPr>
          <p:nvPr>
            <p:ph type="pic" sz="quarter" idx="14"/>
          </p:nvPr>
        </p:nvSpPr>
        <p:spPr>
          <a:xfrm>
            <a:off x="1" y="0"/>
            <a:ext cx="6845301" cy="6858000"/>
          </a:xfrm>
          <a:prstGeom prst="rect">
            <a:avLst/>
          </a:prstGeom>
          <a:solidFill>
            <a:schemeClr val="bg1"/>
          </a:solidFill>
        </p:spPr>
        <p:txBody>
          <a:bodyPr lIns="0" tIns="0" rIns="0" bIns="0"/>
          <a:lstStyle/>
          <a:p>
            <a:endParaRPr lang="nb-NO"/>
          </a:p>
        </p:txBody>
      </p:sp>
    </p:spTree>
    <p:extLst>
      <p:ext uri="{BB962C8B-B14F-4D97-AF65-F5344CB8AC3E}">
        <p14:creationId xmlns:p14="http://schemas.microsoft.com/office/powerpoint/2010/main" val="18150482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tel, tekst og innho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B7240-4456-5EAE-6B5C-6EDE7F55E8DB}"/>
              </a:ext>
            </a:extLst>
          </p:cNvPr>
          <p:cNvSpPr>
            <a:spLocks noGrp="1"/>
          </p:cNvSpPr>
          <p:nvPr>
            <p:ph type="title"/>
          </p:nvPr>
        </p:nvSpPr>
        <p:spPr>
          <a:xfrm>
            <a:off x="388938" y="1282700"/>
            <a:ext cx="4754562" cy="1125209"/>
          </a:xfrm>
        </p:spPr>
        <p:txBody>
          <a:bodyPr anchor="b"/>
          <a:lstStyle>
            <a:lvl1pPr>
              <a:defRPr>
                <a:solidFill>
                  <a:schemeClr val="bg1"/>
                </a:solidFill>
              </a:defRPr>
            </a:lvl1pPr>
          </a:lstStyle>
          <a:p>
            <a:r>
              <a:rPr lang="en-US" dirty="0"/>
              <a:t>Click to edit Master title style</a:t>
            </a:r>
            <a:endParaRPr lang="nb-NO" dirty="0"/>
          </a:p>
        </p:txBody>
      </p:sp>
      <p:sp>
        <p:nvSpPr>
          <p:cNvPr id="3" name="Content Placeholder 2">
            <a:extLst>
              <a:ext uri="{FF2B5EF4-FFF2-40B4-BE49-F238E27FC236}">
                <a16:creationId xmlns:a16="http://schemas.microsoft.com/office/drawing/2014/main" id="{430D39E9-1651-0C81-744E-3CA2F8A7192D}"/>
              </a:ext>
            </a:extLst>
          </p:cNvPr>
          <p:cNvSpPr>
            <a:spLocks noGrp="1"/>
          </p:cNvSpPr>
          <p:nvPr>
            <p:ph idx="1"/>
          </p:nvPr>
        </p:nvSpPr>
        <p:spPr>
          <a:xfrm>
            <a:off x="388938" y="2786527"/>
            <a:ext cx="4754562" cy="278877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5" name="Footer Placeholder 4">
            <a:extLst>
              <a:ext uri="{FF2B5EF4-FFF2-40B4-BE49-F238E27FC236}">
                <a16:creationId xmlns:a16="http://schemas.microsoft.com/office/drawing/2014/main" id="{B8110F9E-B2A2-489A-16EF-CECCA44FD042}"/>
              </a:ext>
            </a:extLst>
          </p:cNvPr>
          <p:cNvSpPr>
            <a:spLocks noGrp="1"/>
          </p:cNvSpPr>
          <p:nvPr>
            <p:ph type="ftr" sz="quarter" idx="11"/>
          </p:nvPr>
        </p:nvSpPr>
        <p:spPr/>
        <p:txBody>
          <a:bodyPr/>
          <a:lstStyle>
            <a:lvl1pPr>
              <a:defRPr>
                <a:solidFill>
                  <a:schemeClr val="bg1"/>
                </a:solidFill>
              </a:defRPr>
            </a:lvl1pPr>
          </a:lstStyle>
          <a:p>
            <a:r>
              <a:rPr lang="nb-NO"/>
              <a:t>Tittel på presentasjon</a:t>
            </a:r>
            <a:endParaRPr lang="nb-NO" dirty="0"/>
          </a:p>
        </p:txBody>
      </p:sp>
      <p:sp>
        <p:nvSpPr>
          <p:cNvPr id="6" name="Slide Number Placeholder 5">
            <a:extLst>
              <a:ext uri="{FF2B5EF4-FFF2-40B4-BE49-F238E27FC236}">
                <a16:creationId xmlns:a16="http://schemas.microsoft.com/office/drawing/2014/main" id="{70A192A6-1E95-6448-40F1-C2E1BFF86629}"/>
              </a:ext>
            </a:extLst>
          </p:cNvPr>
          <p:cNvSpPr>
            <a:spLocks noGrp="1"/>
          </p:cNvSpPr>
          <p:nvPr>
            <p:ph type="sldNum" sz="quarter" idx="12"/>
          </p:nvPr>
        </p:nvSpPr>
        <p:spPr/>
        <p:txBody>
          <a:bodyPr/>
          <a:lstStyle>
            <a:lvl1pPr>
              <a:defRPr>
                <a:solidFill>
                  <a:schemeClr val="bg1"/>
                </a:solidFill>
              </a:defRPr>
            </a:lvl1pPr>
          </a:lstStyle>
          <a:p>
            <a:fld id="{014433D3-DA9B-471A-9B93-9F9D805CC3CB}" type="slidenum">
              <a:rPr lang="nb-NO" smtClean="0"/>
              <a:pPr/>
              <a:t>‹#›</a:t>
            </a:fld>
            <a:endParaRPr lang="nb-NO" dirty="0"/>
          </a:p>
        </p:txBody>
      </p:sp>
      <p:sp>
        <p:nvSpPr>
          <p:cNvPr id="4" name="Picture Placeholder 3">
            <a:extLst>
              <a:ext uri="{FF2B5EF4-FFF2-40B4-BE49-F238E27FC236}">
                <a16:creationId xmlns:a16="http://schemas.microsoft.com/office/drawing/2014/main" id="{3608EC2B-B10B-477B-30D7-0A7C1FAD5507}"/>
              </a:ext>
            </a:extLst>
          </p:cNvPr>
          <p:cNvSpPr>
            <a:spLocks noGrp="1"/>
          </p:cNvSpPr>
          <p:nvPr>
            <p:ph type="pic" sz="quarter" idx="14"/>
          </p:nvPr>
        </p:nvSpPr>
        <p:spPr>
          <a:xfrm>
            <a:off x="6007101" y="368300"/>
            <a:ext cx="5795963" cy="5778500"/>
          </a:xfrm>
          <a:prstGeom prst="rect">
            <a:avLst/>
          </a:prstGeom>
          <a:solidFill>
            <a:schemeClr val="lt1"/>
          </a:solidFill>
        </p:spPr>
        <p:txBody>
          <a:bodyPr lIns="0" tIns="0" rIns="0" bIns="0"/>
          <a:lstStyle/>
          <a:p>
            <a:endParaRPr lang="nb-NO"/>
          </a:p>
        </p:txBody>
      </p:sp>
    </p:spTree>
    <p:extLst>
      <p:ext uri="{BB962C8B-B14F-4D97-AF65-F5344CB8AC3E}">
        <p14:creationId xmlns:p14="http://schemas.microsoft.com/office/powerpoint/2010/main" val="12126798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tel og liggende innho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B7240-4456-5EAE-6B5C-6EDE7F55E8DB}"/>
              </a:ext>
            </a:extLst>
          </p:cNvPr>
          <p:cNvSpPr>
            <a:spLocks noGrp="1"/>
          </p:cNvSpPr>
          <p:nvPr>
            <p:ph type="title"/>
          </p:nvPr>
        </p:nvSpPr>
        <p:spPr>
          <a:xfrm>
            <a:off x="388937" y="593095"/>
            <a:ext cx="11426823" cy="600705"/>
          </a:xfrm>
        </p:spPr>
        <p:txBody>
          <a:bodyPr anchor="b"/>
          <a:lstStyle>
            <a:lvl1pPr>
              <a:defRPr>
                <a:solidFill>
                  <a:schemeClr val="bg1"/>
                </a:solidFill>
              </a:defRPr>
            </a:lvl1pPr>
          </a:lstStyle>
          <a:p>
            <a:r>
              <a:rPr lang="en-US" dirty="0"/>
              <a:t>Click to edit Master title style</a:t>
            </a:r>
            <a:endParaRPr lang="nb-NO" dirty="0"/>
          </a:p>
        </p:txBody>
      </p:sp>
      <p:sp>
        <p:nvSpPr>
          <p:cNvPr id="5" name="Footer Placeholder 4">
            <a:extLst>
              <a:ext uri="{FF2B5EF4-FFF2-40B4-BE49-F238E27FC236}">
                <a16:creationId xmlns:a16="http://schemas.microsoft.com/office/drawing/2014/main" id="{B8110F9E-B2A2-489A-16EF-CECCA44FD042}"/>
              </a:ext>
            </a:extLst>
          </p:cNvPr>
          <p:cNvSpPr>
            <a:spLocks noGrp="1"/>
          </p:cNvSpPr>
          <p:nvPr>
            <p:ph type="ftr" sz="quarter" idx="11"/>
          </p:nvPr>
        </p:nvSpPr>
        <p:spPr/>
        <p:txBody>
          <a:bodyPr/>
          <a:lstStyle/>
          <a:p>
            <a:r>
              <a:rPr lang="nb-NO"/>
              <a:t>Tittel på presentasjon</a:t>
            </a:r>
          </a:p>
        </p:txBody>
      </p:sp>
      <p:sp>
        <p:nvSpPr>
          <p:cNvPr id="6" name="Slide Number Placeholder 5">
            <a:extLst>
              <a:ext uri="{FF2B5EF4-FFF2-40B4-BE49-F238E27FC236}">
                <a16:creationId xmlns:a16="http://schemas.microsoft.com/office/drawing/2014/main" id="{70A192A6-1E95-6448-40F1-C2E1BFF86629}"/>
              </a:ext>
            </a:extLst>
          </p:cNvPr>
          <p:cNvSpPr>
            <a:spLocks noGrp="1"/>
          </p:cNvSpPr>
          <p:nvPr>
            <p:ph type="sldNum" sz="quarter" idx="12"/>
          </p:nvPr>
        </p:nvSpPr>
        <p:spPr/>
        <p:txBody>
          <a:bodyPr/>
          <a:lstStyle/>
          <a:p>
            <a:fld id="{014433D3-DA9B-471A-9B93-9F9D805CC3CB}" type="slidenum">
              <a:rPr lang="nb-NO" smtClean="0"/>
              <a:t>‹#›</a:t>
            </a:fld>
            <a:endParaRPr lang="nb-NO"/>
          </a:p>
        </p:txBody>
      </p:sp>
      <p:sp>
        <p:nvSpPr>
          <p:cNvPr id="3" name="Picture Placeholder 2">
            <a:extLst>
              <a:ext uri="{FF2B5EF4-FFF2-40B4-BE49-F238E27FC236}">
                <a16:creationId xmlns:a16="http://schemas.microsoft.com/office/drawing/2014/main" id="{CD85A5CE-9161-72C8-9450-033895A2C26E}"/>
              </a:ext>
            </a:extLst>
          </p:cNvPr>
          <p:cNvSpPr>
            <a:spLocks noGrp="1"/>
          </p:cNvSpPr>
          <p:nvPr>
            <p:ph type="pic" sz="quarter" idx="14"/>
          </p:nvPr>
        </p:nvSpPr>
        <p:spPr>
          <a:xfrm>
            <a:off x="388938" y="1536700"/>
            <a:ext cx="11414125" cy="4610100"/>
          </a:xfrm>
          <a:prstGeom prst="rect">
            <a:avLst/>
          </a:prstGeom>
          <a:solidFill>
            <a:schemeClr val="lt1"/>
          </a:solidFill>
        </p:spPr>
        <p:txBody>
          <a:bodyPr lIns="0" tIns="0" rIns="0" bIns="0"/>
          <a:lstStyle/>
          <a:p>
            <a:endParaRPr lang="nb-NO"/>
          </a:p>
        </p:txBody>
      </p:sp>
    </p:spTree>
    <p:extLst>
      <p:ext uri="{BB962C8B-B14F-4D97-AF65-F5344CB8AC3E}">
        <p14:creationId xmlns:p14="http://schemas.microsoft.com/office/powerpoint/2010/main" val="35502244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nhold">
    <p:bg>
      <p:bgPr>
        <a:solidFill>
          <a:schemeClr val="accent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8110F9E-B2A2-489A-16EF-CECCA44FD042}"/>
              </a:ext>
            </a:extLst>
          </p:cNvPr>
          <p:cNvSpPr>
            <a:spLocks noGrp="1"/>
          </p:cNvSpPr>
          <p:nvPr>
            <p:ph type="ftr" sz="quarter" idx="11"/>
          </p:nvPr>
        </p:nvSpPr>
        <p:spPr/>
        <p:txBody>
          <a:bodyPr/>
          <a:lstStyle/>
          <a:p>
            <a:r>
              <a:rPr lang="nb-NO"/>
              <a:t>Tittel på presentasjon</a:t>
            </a:r>
          </a:p>
        </p:txBody>
      </p:sp>
      <p:sp>
        <p:nvSpPr>
          <p:cNvPr id="6" name="Slide Number Placeholder 5">
            <a:extLst>
              <a:ext uri="{FF2B5EF4-FFF2-40B4-BE49-F238E27FC236}">
                <a16:creationId xmlns:a16="http://schemas.microsoft.com/office/drawing/2014/main" id="{70A192A6-1E95-6448-40F1-C2E1BFF86629}"/>
              </a:ext>
            </a:extLst>
          </p:cNvPr>
          <p:cNvSpPr>
            <a:spLocks noGrp="1"/>
          </p:cNvSpPr>
          <p:nvPr>
            <p:ph type="sldNum" sz="quarter" idx="12"/>
          </p:nvPr>
        </p:nvSpPr>
        <p:spPr/>
        <p:txBody>
          <a:bodyPr/>
          <a:lstStyle/>
          <a:p>
            <a:fld id="{014433D3-DA9B-471A-9B93-9F9D805CC3CB}" type="slidenum">
              <a:rPr lang="nb-NO" smtClean="0"/>
              <a:t>‹#›</a:t>
            </a:fld>
            <a:endParaRPr lang="nb-NO"/>
          </a:p>
        </p:txBody>
      </p:sp>
      <p:sp>
        <p:nvSpPr>
          <p:cNvPr id="2" name="Picture Placeholder 1">
            <a:extLst>
              <a:ext uri="{FF2B5EF4-FFF2-40B4-BE49-F238E27FC236}">
                <a16:creationId xmlns:a16="http://schemas.microsoft.com/office/drawing/2014/main" id="{6A95C871-5697-44F6-8AF4-0523F3FB9D3C}"/>
              </a:ext>
            </a:extLst>
          </p:cNvPr>
          <p:cNvSpPr>
            <a:spLocks noGrp="1"/>
          </p:cNvSpPr>
          <p:nvPr>
            <p:ph type="pic" sz="quarter" idx="14"/>
          </p:nvPr>
        </p:nvSpPr>
        <p:spPr>
          <a:xfrm>
            <a:off x="391886" y="391886"/>
            <a:ext cx="11423875" cy="5805714"/>
          </a:xfrm>
          <a:prstGeom prst="rect">
            <a:avLst/>
          </a:prstGeom>
          <a:solidFill>
            <a:schemeClr val="lt1"/>
          </a:solidFill>
        </p:spPr>
        <p:txBody>
          <a:bodyPr lIns="0" tIns="0" rIns="0" bIns="0"/>
          <a:lstStyle/>
          <a:p>
            <a:endParaRPr lang="nb-NO"/>
          </a:p>
        </p:txBody>
      </p:sp>
    </p:spTree>
    <p:extLst>
      <p:ext uri="{BB962C8B-B14F-4D97-AF65-F5344CB8AC3E}">
        <p14:creationId xmlns:p14="http://schemas.microsoft.com/office/powerpoint/2010/main" val="2109826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illustrasjon">
    <p:bg>
      <p:bgPr>
        <a:solidFill>
          <a:schemeClr val="l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57D9A-090A-24A1-7A97-6D48F78FDB0F}"/>
              </a:ext>
            </a:extLst>
          </p:cNvPr>
          <p:cNvSpPr>
            <a:spLocks noGrp="1"/>
          </p:cNvSpPr>
          <p:nvPr>
            <p:ph type="ctrTitle"/>
          </p:nvPr>
        </p:nvSpPr>
        <p:spPr>
          <a:xfrm>
            <a:off x="377826" y="1809750"/>
            <a:ext cx="4541836" cy="1668466"/>
          </a:xfrm>
        </p:spPr>
        <p:txBody>
          <a:bodyPr anchor="b"/>
          <a:lstStyle>
            <a:lvl1pPr algn="l">
              <a:defRPr sz="4000">
                <a:solidFill>
                  <a:schemeClr val="accent2"/>
                </a:solidFill>
              </a:defRPr>
            </a:lvl1pPr>
          </a:lstStyle>
          <a:p>
            <a:r>
              <a:rPr lang="nb-NO"/>
              <a:t>Klikk for å redigere tittelstil</a:t>
            </a:r>
            <a:endParaRPr lang="nb-NO" dirty="0"/>
          </a:p>
        </p:txBody>
      </p:sp>
      <p:sp>
        <p:nvSpPr>
          <p:cNvPr id="3" name="Subtitle 2">
            <a:extLst>
              <a:ext uri="{FF2B5EF4-FFF2-40B4-BE49-F238E27FC236}">
                <a16:creationId xmlns:a16="http://schemas.microsoft.com/office/drawing/2014/main" id="{EB770555-C49D-6AE9-D93D-D3078D62E142}"/>
              </a:ext>
            </a:extLst>
          </p:cNvPr>
          <p:cNvSpPr>
            <a:spLocks noGrp="1"/>
          </p:cNvSpPr>
          <p:nvPr>
            <p:ph type="subTitle" idx="1"/>
          </p:nvPr>
        </p:nvSpPr>
        <p:spPr>
          <a:xfrm>
            <a:off x="377826" y="3809208"/>
            <a:ext cx="4541836" cy="1253331"/>
          </a:xfrm>
        </p:spPr>
        <p:txBody>
          <a:bodyPr/>
          <a:lstStyle>
            <a:lvl1pPr marL="0" indent="0" algn="l">
              <a:lnSpc>
                <a:spcPct val="90000"/>
              </a:lnSpc>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pic>
        <p:nvPicPr>
          <p:cNvPr id="14" name="Graphic 13">
            <a:extLst>
              <a:ext uri="{FF2B5EF4-FFF2-40B4-BE49-F238E27FC236}">
                <a16:creationId xmlns:a16="http://schemas.microsoft.com/office/drawing/2014/main" id="{01DD98EC-7C3A-0871-F80A-A69572C948CE}"/>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82586" y="6139653"/>
            <a:ext cx="2655889" cy="393935"/>
          </a:xfrm>
          <a:prstGeom prst="rect">
            <a:avLst/>
          </a:prstGeom>
        </p:spPr>
      </p:pic>
      <p:sp>
        <p:nvSpPr>
          <p:cNvPr id="8" name="Picture Placeholder 7">
            <a:extLst>
              <a:ext uri="{FF2B5EF4-FFF2-40B4-BE49-F238E27FC236}">
                <a16:creationId xmlns:a16="http://schemas.microsoft.com/office/drawing/2014/main" id="{F79D9557-7A75-5678-E95A-46963FA9F2C1}"/>
              </a:ext>
            </a:extLst>
          </p:cNvPr>
          <p:cNvSpPr>
            <a:spLocks noGrp="1"/>
          </p:cNvSpPr>
          <p:nvPr>
            <p:ph type="pic" sz="quarter" idx="10"/>
          </p:nvPr>
        </p:nvSpPr>
        <p:spPr>
          <a:xfrm>
            <a:off x="5321300" y="0"/>
            <a:ext cx="6870700" cy="6858000"/>
          </a:xfrm>
        </p:spPr>
        <p:txBody>
          <a:bodyPr/>
          <a:lstStyle/>
          <a:p>
            <a:r>
              <a:rPr lang="nb-NO"/>
              <a:t>Klikk på ikonet for å legge til et bilde</a:t>
            </a:r>
          </a:p>
        </p:txBody>
      </p:sp>
      <p:pic>
        <p:nvPicPr>
          <p:cNvPr id="9" name="Graphic 8">
            <a:extLst>
              <a:ext uri="{FF2B5EF4-FFF2-40B4-BE49-F238E27FC236}">
                <a16:creationId xmlns:a16="http://schemas.microsoft.com/office/drawing/2014/main" id="{82E564EA-95A9-3C0D-0927-344439F6190C}"/>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78808" y="363542"/>
            <a:ext cx="1638456" cy="369094"/>
          </a:xfrm>
          <a:prstGeom prst="rect">
            <a:avLst/>
          </a:prstGeom>
        </p:spPr>
      </p:pic>
    </p:spTree>
    <p:extLst>
      <p:ext uri="{BB962C8B-B14F-4D97-AF65-F5344CB8AC3E}">
        <p14:creationId xmlns:p14="http://schemas.microsoft.com/office/powerpoint/2010/main" val="18148127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o Innhold">
    <p:bg>
      <p:bgPr>
        <a:solidFill>
          <a:schemeClr val="accent1"/>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ABB2F107-F10E-C40F-1EA3-C16441EB9D3C}"/>
              </a:ext>
            </a:extLst>
          </p:cNvPr>
          <p:cNvSpPr>
            <a:spLocks noGrp="1"/>
          </p:cNvSpPr>
          <p:nvPr>
            <p:ph sz="quarter" idx="13"/>
          </p:nvPr>
        </p:nvSpPr>
        <p:spPr>
          <a:xfrm>
            <a:off x="391887" y="391886"/>
            <a:ext cx="5588000" cy="5805714"/>
          </a:xfrm>
          <a:solidFill>
            <a:schemeClr val="bg1"/>
          </a:solidFill>
        </p:spPr>
        <p:txBody>
          <a:bodyPr/>
          <a:lstStyle>
            <a:lvl1pPr marL="0" indent="0">
              <a:buNone/>
              <a:defRPr/>
            </a:lvl1pPr>
          </a:lstStyle>
          <a:p>
            <a:pPr lvl="0"/>
            <a:endParaRPr lang="nb-NO" dirty="0"/>
          </a:p>
        </p:txBody>
      </p:sp>
      <p:sp>
        <p:nvSpPr>
          <p:cNvPr id="5" name="Footer Placeholder 4">
            <a:extLst>
              <a:ext uri="{FF2B5EF4-FFF2-40B4-BE49-F238E27FC236}">
                <a16:creationId xmlns:a16="http://schemas.microsoft.com/office/drawing/2014/main" id="{B8110F9E-B2A2-489A-16EF-CECCA44FD042}"/>
              </a:ext>
            </a:extLst>
          </p:cNvPr>
          <p:cNvSpPr>
            <a:spLocks noGrp="1"/>
          </p:cNvSpPr>
          <p:nvPr>
            <p:ph type="ftr" sz="quarter" idx="11"/>
          </p:nvPr>
        </p:nvSpPr>
        <p:spPr/>
        <p:txBody>
          <a:bodyPr/>
          <a:lstStyle/>
          <a:p>
            <a:r>
              <a:rPr lang="nb-NO"/>
              <a:t>Tittel på presentasjon</a:t>
            </a:r>
          </a:p>
        </p:txBody>
      </p:sp>
      <p:sp>
        <p:nvSpPr>
          <p:cNvPr id="6" name="Slide Number Placeholder 5">
            <a:extLst>
              <a:ext uri="{FF2B5EF4-FFF2-40B4-BE49-F238E27FC236}">
                <a16:creationId xmlns:a16="http://schemas.microsoft.com/office/drawing/2014/main" id="{70A192A6-1E95-6448-40F1-C2E1BFF86629}"/>
              </a:ext>
            </a:extLst>
          </p:cNvPr>
          <p:cNvSpPr>
            <a:spLocks noGrp="1"/>
          </p:cNvSpPr>
          <p:nvPr>
            <p:ph type="sldNum" sz="quarter" idx="12"/>
          </p:nvPr>
        </p:nvSpPr>
        <p:spPr/>
        <p:txBody>
          <a:bodyPr/>
          <a:lstStyle/>
          <a:p>
            <a:fld id="{014433D3-DA9B-471A-9B93-9F9D805CC3CB}" type="slidenum">
              <a:rPr lang="nb-NO" smtClean="0"/>
              <a:t>‹#›</a:t>
            </a:fld>
            <a:endParaRPr lang="nb-NO"/>
          </a:p>
        </p:txBody>
      </p:sp>
      <p:sp>
        <p:nvSpPr>
          <p:cNvPr id="7" name="Content Placeholder 8">
            <a:extLst>
              <a:ext uri="{FF2B5EF4-FFF2-40B4-BE49-F238E27FC236}">
                <a16:creationId xmlns:a16="http://schemas.microsoft.com/office/drawing/2014/main" id="{A8ACC0F8-97AF-6B29-0C7A-D40CB9BD756E}"/>
              </a:ext>
            </a:extLst>
          </p:cNvPr>
          <p:cNvSpPr>
            <a:spLocks noGrp="1"/>
          </p:cNvSpPr>
          <p:nvPr>
            <p:ph sz="quarter" idx="14"/>
          </p:nvPr>
        </p:nvSpPr>
        <p:spPr>
          <a:xfrm>
            <a:off x="6227761" y="391886"/>
            <a:ext cx="5588000" cy="5805714"/>
          </a:xfrm>
          <a:solidFill>
            <a:schemeClr val="bg1"/>
          </a:solidFill>
        </p:spPr>
        <p:txBody>
          <a:bodyPr/>
          <a:lstStyle>
            <a:lvl1pPr marL="0" indent="0">
              <a:buNone/>
              <a:defRPr/>
            </a:lvl1pPr>
          </a:lstStyle>
          <a:p>
            <a:pPr lvl="0"/>
            <a:endParaRPr lang="nb-NO" dirty="0"/>
          </a:p>
        </p:txBody>
      </p:sp>
    </p:spTree>
    <p:extLst>
      <p:ext uri="{BB962C8B-B14F-4D97-AF65-F5344CB8AC3E}">
        <p14:creationId xmlns:p14="http://schemas.microsoft.com/office/powerpoint/2010/main" val="31124614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tel og to innhold">
    <p:bg>
      <p:bgPr>
        <a:solidFill>
          <a:schemeClr val="accent1"/>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ABB2F107-F10E-C40F-1EA3-C16441EB9D3C}"/>
              </a:ext>
            </a:extLst>
          </p:cNvPr>
          <p:cNvSpPr>
            <a:spLocks noGrp="1"/>
          </p:cNvSpPr>
          <p:nvPr>
            <p:ph sz="quarter" idx="13"/>
          </p:nvPr>
        </p:nvSpPr>
        <p:spPr>
          <a:xfrm>
            <a:off x="391887" y="1698170"/>
            <a:ext cx="5588000" cy="4499429"/>
          </a:xfrm>
          <a:solidFill>
            <a:schemeClr val="bg1"/>
          </a:solidFill>
        </p:spPr>
        <p:txBody>
          <a:bodyPr/>
          <a:lstStyle>
            <a:lvl1pPr marL="0" indent="0">
              <a:buNone/>
              <a:defRPr/>
            </a:lvl1pPr>
          </a:lstStyle>
          <a:p>
            <a:pPr lvl="0"/>
            <a:endParaRPr lang="nb-NO" dirty="0"/>
          </a:p>
        </p:txBody>
      </p:sp>
      <p:sp>
        <p:nvSpPr>
          <p:cNvPr id="5" name="Footer Placeholder 4">
            <a:extLst>
              <a:ext uri="{FF2B5EF4-FFF2-40B4-BE49-F238E27FC236}">
                <a16:creationId xmlns:a16="http://schemas.microsoft.com/office/drawing/2014/main" id="{B8110F9E-B2A2-489A-16EF-CECCA44FD042}"/>
              </a:ext>
            </a:extLst>
          </p:cNvPr>
          <p:cNvSpPr>
            <a:spLocks noGrp="1"/>
          </p:cNvSpPr>
          <p:nvPr>
            <p:ph type="ftr" sz="quarter" idx="11"/>
          </p:nvPr>
        </p:nvSpPr>
        <p:spPr/>
        <p:txBody>
          <a:bodyPr/>
          <a:lstStyle/>
          <a:p>
            <a:r>
              <a:rPr lang="nb-NO"/>
              <a:t>Tittel på presentasjon</a:t>
            </a:r>
          </a:p>
        </p:txBody>
      </p:sp>
      <p:sp>
        <p:nvSpPr>
          <p:cNvPr id="6" name="Slide Number Placeholder 5">
            <a:extLst>
              <a:ext uri="{FF2B5EF4-FFF2-40B4-BE49-F238E27FC236}">
                <a16:creationId xmlns:a16="http://schemas.microsoft.com/office/drawing/2014/main" id="{70A192A6-1E95-6448-40F1-C2E1BFF86629}"/>
              </a:ext>
            </a:extLst>
          </p:cNvPr>
          <p:cNvSpPr>
            <a:spLocks noGrp="1"/>
          </p:cNvSpPr>
          <p:nvPr>
            <p:ph type="sldNum" sz="quarter" idx="12"/>
          </p:nvPr>
        </p:nvSpPr>
        <p:spPr/>
        <p:txBody>
          <a:bodyPr/>
          <a:lstStyle/>
          <a:p>
            <a:fld id="{014433D3-DA9B-471A-9B93-9F9D805CC3CB}" type="slidenum">
              <a:rPr lang="nb-NO" smtClean="0"/>
              <a:t>‹#›</a:t>
            </a:fld>
            <a:endParaRPr lang="nb-NO"/>
          </a:p>
        </p:txBody>
      </p:sp>
      <p:sp>
        <p:nvSpPr>
          <p:cNvPr id="7" name="Content Placeholder 8">
            <a:extLst>
              <a:ext uri="{FF2B5EF4-FFF2-40B4-BE49-F238E27FC236}">
                <a16:creationId xmlns:a16="http://schemas.microsoft.com/office/drawing/2014/main" id="{A8ACC0F8-97AF-6B29-0C7A-D40CB9BD756E}"/>
              </a:ext>
            </a:extLst>
          </p:cNvPr>
          <p:cNvSpPr>
            <a:spLocks noGrp="1"/>
          </p:cNvSpPr>
          <p:nvPr>
            <p:ph sz="quarter" idx="14"/>
          </p:nvPr>
        </p:nvSpPr>
        <p:spPr>
          <a:xfrm>
            <a:off x="6227761" y="1698170"/>
            <a:ext cx="5588000" cy="4499429"/>
          </a:xfrm>
          <a:solidFill>
            <a:schemeClr val="bg1"/>
          </a:solidFill>
        </p:spPr>
        <p:txBody>
          <a:bodyPr/>
          <a:lstStyle>
            <a:lvl1pPr marL="0" indent="0">
              <a:buNone/>
              <a:defRPr/>
            </a:lvl1pPr>
          </a:lstStyle>
          <a:p>
            <a:pPr lvl="0"/>
            <a:endParaRPr lang="nb-NO" dirty="0"/>
          </a:p>
        </p:txBody>
      </p:sp>
      <p:sp>
        <p:nvSpPr>
          <p:cNvPr id="8" name="Title 1">
            <a:extLst>
              <a:ext uri="{FF2B5EF4-FFF2-40B4-BE49-F238E27FC236}">
                <a16:creationId xmlns:a16="http://schemas.microsoft.com/office/drawing/2014/main" id="{5A4AE543-D3F6-A8F5-89C3-648F0850738B}"/>
              </a:ext>
            </a:extLst>
          </p:cNvPr>
          <p:cNvSpPr>
            <a:spLocks noGrp="1"/>
          </p:cNvSpPr>
          <p:nvPr>
            <p:ph type="title"/>
          </p:nvPr>
        </p:nvSpPr>
        <p:spPr>
          <a:xfrm>
            <a:off x="388937" y="593095"/>
            <a:ext cx="11426823" cy="600705"/>
          </a:xfrm>
        </p:spPr>
        <p:txBody>
          <a:bodyPr anchor="b"/>
          <a:lstStyle>
            <a:lvl1pPr>
              <a:defRPr>
                <a:solidFill>
                  <a:schemeClr val="bg1"/>
                </a:solidFill>
              </a:defRPr>
            </a:lvl1pPr>
          </a:lstStyle>
          <a:p>
            <a:r>
              <a:rPr lang="en-US" dirty="0"/>
              <a:t>Click to edit Master title style</a:t>
            </a:r>
            <a:endParaRPr lang="nb-NO" dirty="0"/>
          </a:p>
        </p:txBody>
      </p:sp>
    </p:spTree>
    <p:extLst>
      <p:ext uri="{BB962C8B-B14F-4D97-AF65-F5344CB8AC3E}">
        <p14:creationId xmlns:p14="http://schemas.microsoft.com/office/powerpoint/2010/main" val="7325415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itat">
    <p:bg>
      <p:bgPr>
        <a:solidFill>
          <a:schemeClr val="dk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8BC9E-3621-5C2E-9EFA-311DBB621ED2}"/>
              </a:ext>
            </a:extLst>
          </p:cNvPr>
          <p:cNvSpPr>
            <a:spLocks noGrp="1"/>
          </p:cNvSpPr>
          <p:nvPr>
            <p:ph type="title"/>
          </p:nvPr>
        </p:nvSpPr>
        <p:spPr>
          <a:xfrm>
            <a:off x="2629352" y="1306285"/>
            <a:ext cx="7893505" cy="2365829"/>
          </a:xfrm>
        </p:spPr>
        <p:txBody>
          <a:bodyPr anchor="t"/>
          <a:lstStyle>
            <a:lvl1pPr>
              <a:lnSpc>
                <a:spcPct val="101000"/>
              </a:lnSpc>
              <a:defRPr sz="3800">
                <a:solidFill>
                  <a:schemeClr val="bg1"/>
                </a:solidFill>
              </a:defRPr>
            </a:lvl1pPr>
          </a:lstStyle>
          <a:p>
            <a:endParaRPr lang="nb-NO" dirty="0"/>
          </a:p>
        </p:txBody>
      </p:sp>
      <p:sp>
        <p:nvSpPr>
          <p:cNvPr id="3" name="Text Placeholder 2">
            <a:extLst>
              <a:ext uri="{FF2B5EF4-FFF2-40B4-BE49-F238E27FC236}">
                <a16:creationId xmlns:a16="http://schemas.microsoft.com/office/drawing/2014/main" id="{6ABECEF2-9C57-ACFB-2BEA-45E76586D98C}"/>
              </a:ext>
            </a:extLst>
          </p:cNvPr>
          <p:cNvSpPr>
            <a:spLocks noGrp="1"/>
          </p:cNvSpPr>
          <p:nvPr>
            <p:ph type="body" idx="1"/>
          </p:nvPr>
        </p:nvSpPr>
        <p:spPr>
          <a:xfrm>
            <a:off x="2627086" y="3805691"/>
            <a:ext cx="7893505" cy="1500187"/>
          </a:xfrm>
        </p:spPr>
        <p:txBody>
          <a:bodyPr/>
          <a:lstStyle>
            <a:lvl1pPr marL="0" indent="0">
              <a:buNone/>
              <a:defRPr sz="200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FC4504DB-27D3-792A-1E54-BC9AE4794116}"/>
              </a:ext>
            </a:extLst>
          </p:cNvPr>
          <p:cNvSpPr>
            <a:spLocks noGrp="1"/>
          </p:cNvSpPr>
          <p:nvPr>
            <p:ph type="ftr" sz="quarter" idx="11"/>
          </p:nvPr>
        </p:nvSpPr>
        <p:spPr/>
        <p:txBody>
          <a:bodyPr/>
          <a:lstStyle/>
          <a:p>
            <a:r>
              <a:rPr lang="nb-NO"/>
              <a:t>Tittel på presentasjon</a:t>
            </a:r>
          </a:p>
        </p:txBody>
      </p:sp>
      <p:sp>
        <p:nvSpPr>
          <p:cNvPr id="6" name="Slide Number Placeholder 5">
            <a:extLst>
              <a:ext uri="{FF2B5EF4-FFF2-40B4-BE49-F238E27FC236}">
                <a16:creationId xmlns:a16="http://schemas.microsoft.com/office/drawing/2014/main" id="{4ADC0E8E-F99A-AC07-596A-246DCDE642C5}"/>
              </a:ext>
            </a:extLst>
          </p:cNvPr>
          <p:cNvSpPr>
            <a:spLocks noGrp="1"/>
          </p:cNvSpPr>
          <p:nvPr>
            <p:ph type="sldNum" sz="quarter" idx="12"/>
          </p:nvPr>
        </p:nvSpPr>
        <p:spPr/>
        <p:txBody>
          <a:bodyPr/>
          <a:lstStyle/>
          <a:p>
            <a:fld id="{014433D3-DA9B-471A-9B93-9F9D805CC3CB}" type="slidenum">
              <a:rPr lang="nb-NO" smtClean="0"/>
              <a:t>‹#›</a:t>
            </a:fld>
            <a:endParaRPr lang="nb-NO"/>
          </a:p>
        </p:txBody>
      </p:sp>
      <p:pic>
        <p:nvPicPr>
          <p:cNvPr id="10" name="Graphic 9">
            <a:extLst>
              <a:ext uri="{FF2B5EF4-FFF2-40B4-BE49-F238E27FC236}">
                <a16:creationId xmlns:a16="http://schemas.microsoft.com/office/drawing/2014/main" id="{BE4F548F-4B8F-A7A9-9666-A650C385A3B8}"/>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759176" y="1269543"/>
            <a:ext cx="511632" cy="511632"/>
          </a:xfrm>
          <a:prstGeom prst="rect">
            <a:avLst/>
          </a:prstGeom>
        </p:spPr>
      </p:pic>
    </p:spTree>
    <p:extLst>
      <p:ext uri="{BB962C8B-B14F-4D97-AF65-F5344CB8AC3E}">
        <p14:creationId xmlns:p14="http://schemas.microsoft.com/office/powerpoint/2010/main" val="20450400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auseslide blå">
    <p:bg>
      <p:bgPr>
        <a:solidFill>
          <a:schemeClr val="accent1"/>
        </a:soli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F871BAF4-2D72-2492-E7BD-8D5E3C360C48}"/>
              </a:ext>
            </a:extLst>
          </p:cNvPr>
          <p:cNvSpPr/>
          <p:nvPr userDrawn="1"/>
        </p:nvSpPr>
        <p:spPr>
          <a:xfrm rot="1555211">
            <a:off x="-1362092" y="1226916"/>
            <a:ext cx="11175208" cy="6820549"/>
          </a:xfrm>
          <a:prstGeom prst="ellipse">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5" name="Oval 4">
            <a:extLst>
              <a:ext uri="{FF2B5EF4-FFF2-40B4-BE49-F238E27FC236}">
                <a16:creationId xmlns:a16="http://schemas.microsoft.com/office/drawing/2014/main" id="{455E9750-9090-B2CC-735A-EAD557A61A76}"/>
              </a:ext>
            </a:extLst>
          </p:cNvPr>
          <p:cNvSpPr/>
          <p:nvPr userDrawn="1"/>
        </p:nvSpPr>
        <p:spPr>
          <a:xfrm>
            <a:off x="6166220" y="-1359011"/>
            <a:ext cx="7464081" cy="4555542"/>
          </a:xfrm>
          <a:prstGeom prst="ellips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2" name="Title 1">
            <a:extLst>
              <a:ext uri="{FF2B5EF4-FFF2-40B4-BE49-F238E27FC236}">
                <a16:creationId xmlns:a16="http://schemas.microsoft.com/office/drawing/2014/main" id="{F25E29D2-81B4-F4C4-D95C-92F42B0AFD25}"/>
              </a:ext>
            </a:extLst>
          </p:cNvPr>
          <p:cNvSpPr>
            <a:spLocks noGrp="1"/>
          </p:cNvSpPr>
          <p:nvPr>
            <p:ph type="title"/>
          </p:nvPr>
        </p:nvSpPr>
        <p:spPr>
          <a:xfrm>
            <a:off x="1765514" y="3219449"/>
            <a:ext cx="5512616" cy="623502"/>
          </a:xfrm>
        </p:spPr>
        <p:txBody>
          <a:bodyPr/>
          <a:lstStyle>
            <a:lvl1pPr>
              <a:defRPr sz="3400" b="1" spc="-30" baseline="0">
                <a:solidFill>
                  <a:schemeClr val="tx2"/>
                </a:solidFill>
              </a:defRPr>
            </a:lvl1pPr>
          </a:lstStyle>
          <a:p>
            <a:endParaRPr lang="nb-NO" dirty="0"/>
          </a:p>
        </p:txBody>
      </p:sp>
    </p:spTree>
    <p:extLst>
      <p:ext uri="{BB962C8B-B14F-4D97-AF65-F5344CB8AC3E}">
        <p14:creationId xmlns:p14="http://schemas.microsoft.com/office/powerpoint/2010/main" val="2461195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decel="5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0" fill="hold"/>
                                        <p:tgtEl>
                                          <p:spTgt spid="3"/>
                                        </p:tgtEl>
                                        <p:attrNameLst>
                                          <p:attrName>ppt_x</p:attrName>
                                        </p:attrNameLst>
                                      </p:cBhvr>
                                      <p:tavLst>
                                        <p:tav tm="0">
                                          <p:val>
                                            <p:strVal val="0-#ppt_w/2"/>
                                          </p:val>
                                        </p:tav>
                                        <p:tav tm="100000">
                                          <p:val>
                                            <p:strVal val="#ppt_x"/>
                                          </p:val>
                                        </p:tav>
                                      </p:tavLst>
                                    </p:anim>
                                    <p:anim calcmode="lin" valueType="num">
                                      <p:cBhvr additive="base">
                                        <p:cTn id="8" dur="3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3" decel="50000" fill="hold" grpId="0" nodeType="withEffect">
                                  <p:stCondLst>
                                    <p:cond delay="5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500" fill="hold"/>
                                        <p:tgtEl>
                                          <p:spTgt spid="5"/>
                                        </p:tgtEl>
                                        <p:attrNameLst>
                                          <p:attrName>ppt_x</p:attrName>
                                        </p:attrNameLst>
                                      </p:cBhvr>
                                      <p:tavLst>
                                        <p:tav tm="0">
                                          <p:val>
                                            <p:strVal val="1+#ppt_w/2"/>
                                          </p:val>
                                        </p:tav>
                                        <p:tav tm="100000">
                                          <p:val>
                                            <p:strVal val="#ppt_x"/>
                                          </p:val>
                                        </p:tav>
                                      </p:tavLst>
                                    </p:anim>
                                    <p:anim calcmode="lin" valueType="num">
                                      <p:cBhvr additive="base">
                                        <p:cTn id="12" dur="2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Pauseslide blå">
    <p:bg>
      <p:bgPr>
        <a:solidFill>
          <a:schemeClr val="accent1"/>
        </a:soli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8C90C883-4E11-C4AC-F86F-D9CE6BD09309}"/>
              </a:ext>
            </a:extLst>
          </p:cNvPr>
          <p:cNvSpPr/>
          <p:nvPr userDrawn="1"/>
        </p:nvSpPr>
        <p:spPr>
          <a:xfrm rot="1555211">
            <a:off x="-1362092" y="1226916"/>
            <a:ext cx="11175208" cy="6820549"/>
          </a:xfrm>
          <a:prstGeom prst="ellipse">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4" name="Oval 3">
            <a:extLst>
              <a:ext uri="{FF2B5EF4-FFF2-40B4-BE49-F238E27FC236}">
                <a16:creationId xmlns:a16="http://schemas.microsoft.com/office/drawing/2014/main" id="{5913CE02-782C-98EE-5D5B-07477C4B66BD}"/>
              </a:ext>
            </a:extLst>
          </p:cNvPr>
          <p:cNvSpPr/>
          <p:nvPr userDrawn="1"/>
        </p:nvSpPr>
        <p:spPr>
          <a:xfrm>
            <a:off x="6166220" y="-1359011"/>
            <a:ext cx="7464081" cy="4555542"/>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2" name="Title 1">
            <a:extLst>
              <a:ext uri="{FF2B5EF4-FFF2-40B4-BE49-F238E27FC236}">
                <a16:creationId xmlns:a16="http://schemas.microsoft.com/office/drawing/2014/main" id="{F25E29D2-81B4-F4C4-D95C-92F42B0AFD25}"/>
              </a:ext>
            </a:extLst>
          </p:cNvPr>
          <p:cNvSpPr>
            <a:spLocks noGrp="1"/>
          </p:cNvSpPr>
          <p:nvPr>
            <p:ph type="title"/>
          </p:nvPr>
        </p:nvSpPr>
        <p:spPr>
          <a:xfrm>
            <a:off x="1765514" y="3219449"/>
            <a:ext cx="5512616" cy="623502"/>
          </a:xfrm>
        </p:spPr>
        <p:txBody>
          <a:bodyPr/>
          <a:lstStyle>
            <a:lvl1pPr>
              <a:defRPr sz="3400" b="1" spc="-30" baseline="0">
                <a:solidFill>
                  <a:schemeClr val="tx2"/>
                </a:solidFill>
              </a:defRPr>
            </a:lvl1pPr>
          </a:lstStyle>
          <a:p>
            <a:endParaRPr lang="nb-NO" dirty="0"/>
          </a:p>
        </p:txBody>
      </p:sp>
    </p:spTree>
    <p:extLst>
      <p:ext uri="{BB962C8B-B14F-4D97-AF65-F5344CB8AC3E}">
        <p14:creationId xmlns:p14="http://schemas.microsoft.com/office/powerpoint/2010/main" val="1664828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decel="5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0" fill="hold"/>
                                        <p:tgtEl>
                                          <p:spTgt spid="3"/>
                                        </p:tgtEl>
                                        <p:attrNameLst>
                                          <p:attrName>ppt_x</p:attrName>
                                        </p:attrNameLst>
                                      </p:cBhvr>
                                      <p:tavLst>
                                        <p:tav tm="0">
                                          <p:val>
                                            <p:strVal val="0-#ppt_w/2"/>
                                          </p:val>
                                        </p:tav>
                                        <p:tav tm="100000">
                                          <p:val>
                                            <p:strVal val="#ppt_x"/>
                                          </p:val>
                                        </p:tav>
                                      </p:tavLst>
                                    </p:anim>
                                    <p:anim calcmode="lin" valueType="num">
                                      <p:cBhvr additive="base">
                                        <p:cTn id="8" dur="3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3" decel="50000" fill="hold" grpId="0" nodeType="withEffect">
                                  <p:stCondLst>
                                    <p:cond delay="5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2500" fill="hold"/>
                                        <p:tgtEl>
                                          <p:spTgt spid="4"/>
                                        </p:tgtEl>
                                        <p:attrNameLst>
                                          <p:attrName>ppt_x</p:attrName>
                                        </p:attrNameLst>
                                      </p:cBhvr>
                                      <p:tavLst>
                                        <p:tav tm="0">
                                          <p:val>
                                            <p:strVal val="1+#ppt_w/2"/>
                                          </p:val>
                                        </p:tav>
                                        <p:tav tm="100000">
                                          <p:val>
                                            <p:strVal val="#ppt_x"/>
                                          </p:val>
                                        </p:tav>
                                      </p:tavLst>
                                    </p:anim>
                                    <p:anim calcmode="lin" valueType="num">
                                      <p:cBhvr additive="base">
                                        <p:cTn id="12" dur="2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639B449F-70CF-4B69-D67E-2A843EF3B92A}"/>
              </a:ext>
            </a:extLst>
          </p:cNvPr>
          <p:cNvSpPr>
            <a:spLocks noGrp="1"/>
          </p:cNvSpPr>
          <p:nvPr>
            <p:ph type="pic" sz="quarter" idx="10"/>
          </p:nvPr>
        </p:nvSpPr>
        <p:spPr>
          <a:xfrm>
            <a:off x="0" y="0"/>
            <a:ext cx="12192000" cy="6858000"/>
          </a:xfrm>
          <a:solidFill>
            <a:schemeClr val="tx2"/>
          </a:solidFill>
        </p:spPr>
        <p:txBody>
          <a:bodyPr/>
          <a:lstStyle>
            <a:lvl1pPr marL="0" indent="0">
              <a:buNone/>
              <a:defRPr>
                <a:solidFill>
                  <a:schemeClr val="bg1"/>
                </a:solidFill>
              </a:defRPr>
            </a:lvl1pPr>
          </a:lstStyle>
          <a:p>
            <a:endParaRPr lang="nb-NO" dirty="0"/>
          </a:p>
        </p:txBody>
      </p:sp>
      <p:sp>
        <p:nvSpPr>
          <p:cNvPr id="2" name="Title 1">
            <a:extLst>
              <a:ext uri="{FF2B5EF4-FFF2-40B4-BE49-F238E27FC236}">
                <a16:creationId xmlns:a16="http://schemas.microsoft.com/office/drawing/2014/main" id="{084606FB-4D4B-1AFC-E800-BE4DD79CDBD4}"/>
              </a:ext>
            </a:extLst>
          </p:cNvPr>
          <p:cNvSpPr>
            <a:spLocks noGrp="1"/>
          </p:cNvSpPr>
          <p:nvPr>
            <p:ph type="title"/>
          </p:nvPr>
        </p:nvSpPr>
        <p:spPr>
          <a:xfrm>
            <a:off x="1754188" y="2481659"/>
            <a:ext cx="3761709" cy="1945482"/>
          </a:xfrm>
        </p:spPr>
        <p:txBody>
          <a:bodyPr anchor="ctr"/>
          <a:lstStyle>
            <a:lvl1pPr>
              <a:lnSpc>
                <a:spcPct val="101000"/>
              </a:lnSpc>
              <a:defRPr sz="3400" b="1">
                <a:solidFill>
                  <a:schemeClr val="bg1"/>
                </a:solidFill>
              </a:defRPr>
            </a:lvl1pPr>
          </a:lstStyle>
          <a:p>
            <a:endParaRPr lang="nb-NO" dirty="0"/>
          </a:p>
        </p:txBody>
      </p:sp>
    </p:spTree>
    <p:extLst>
      <p:ext uri="{BB962C8B-B14F-4D97-AF65-F5344CB8AC3E}">
        <p14:creationId xmlns:p14="http://schemas.microsoft.com/office/powerpoint/2010/main" val="18496452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Comparison">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1B507A03-F20F-DE9E-9EC6-62DDBBED7B33}"/>
              </a:ext>
            </a:extLst>
          </p:cNvPr>
          <p:cNvSpPr>
            <a:spLocks noGrp="1"/>
          </p:cNvSpPr>
          <p:nvPr>
            <p:ph type="media" sz="quarter" idx="11" hasCustomPrompt="1"/>
          </p:nvPr>
        </p:nvSpPr>
        <p:spPr>
          <a:xfrm>
            <a:off x="0" y="0"/>
            <a:ext cx="12192000" cy="6858000"/>
          </a:xfrm>
          <a:prstGeom prst="rect">
            <a:avLst/>
          </a:prstGeom>
          <a:solidFill>
            <a:schemeClr val="dk2"/>
          </a:solidFill>
        </p:spPr>
        <p:txBody>
          <a:bodyPr lIns="0" tIns="0" rIns="0" bIns="0"/>
          <a:lstStyle>
            <a:lvl1pPr>
              <a:tabLst>
                <a:tab pos="1346200" algn="l"/>
              </a:tabLst>
              <a:defRPr>
                <a:solidFill>
                  <a:schemeClr val="lt1"/>
                </a:solidFill>
              </a:defRPr>
            </a:lvl1pPr>
          </a:lstStyle>
          <a:p>
            <a:r>
              <a:rPr lang="nb-NO"/>
              <a:t>media</a:t>
            </a:r>
          </a:p>
        </p:txBody>
      </p:sp>
      <p:sp>
        <p:nvSpPr>
          <p:cNvPr id="2" name="Title 1">
            <a:extLst>
              <a:ext uri="{FF2B5EF4-FFF2-40B4-BE49-F238E27FC236}">
                <a16:creationId xmlns:a16="http://schemas.microsoft.com/office/drawing/2014/main" id="{084606FB-4D4B-1AFC-E800-BE4DD79CDBD4}"/>
              </a:ext>
            </a:extLst>
          </p:cNvPr>
          <p:cNvSpPr>
            <a:spLocks noGrp="1"/>
          </p:cNvSpPr>
          <p:nvPr>
            <p:ph type="title"/>
          </p:nvPr>
        </p:nvSpPr>
        <p:spPr>
          <a:xfrm>
            <a:off x="1754188" y="2481659"/>
            <a:ext cx="3761709" cy="1945482"/>
          </a:xfrm>
        </p:spPr>
        <p:txBody>
          <a:bodyPr anchor="ctr"/>
          <a:lstStyle>
            <a:lvl1pPr>
              <a:lnSpc>
                <a:spcPct val="101000"/>
              </a:lnSpc>
              <a:defRPr sz="3400" b="1">
                <a:solidFill>
                  <a:schemeClr val="bg1"/>
                </a:solidFill>
              </a:defRPr>
            </a:lvl1pPr>
          </a:lstStyle>
          <a:p>
            <a:endParaRPr lang="nb-NO" dirty="0"/>
          </a:p>
        </p:txBody>
      </p:sp>
    </p:spTree>
    <p:extLst>
      <p:ext uri="{BB962C8B-B14F-4D97-AF65-F5344CB8AC3E}">
        <p14:creationId xmlns:p14="http://schemas.microsoft.com/office/powerpoint/2010/main" val="40271243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Avslutningsside">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0F088761-0931-79A0-AEDB-7CA17787C408}"/>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27487" t="46246" b="4718"/>
          <a:stretch/>
        </p:blipFill>
        <p:spPr>
          <a:xfrm>
            <a:off x="0" y="-1"/>
            <a:ext cx="12192000" cy="6858001"/>
          </a:xfrm>
          <a:prstGeom prst="rect">
            <a:avLst/>
          </a:prstGeom>
        </p:spPr>
      </p:pic>
      <p:sp>
        <p:nvSpPr>
          <p:cNvPr id="2" name="Title 1">
            <a:extLst>
              <a:ext uri="{FF2B5EF4-FFF2-40B4-BE49-F238E27FC236}">
                <a16:creationId xmlns:a16="http://schemas.microsoft.com/office/drawing/2014/main" id="{FA518C1F-6B1A-4641-3DA8-E31C15E76630}"/>
              </a:ext>
            </a:extLst>
          </p:cNvPr>
          <p:cNvSpPr>
            <a:spLocks noGrp="1"/>
          </p:cNvSpPr>
          <p:nvPr>
            <p:ph type="title"/>
          </p:nvPr>
        </p:nvSpPr>
        <p:spPr>
          <a:xfrm>
            <a:off x="1752600" y="2160589"/>
            <a:ext cx="5105400" cy="1552574"/>
          </a:xfrm>
        </p:spPr>
        <p:txBody>
          <a:bodyPr anchor="b"/>
          <a:lstStyle>
            <a:lvl1pPr>
              <a:defRPr>
                <a:solidFill>
                  <a:schemeClr val="bg1"/>
                </a:solidFill>
              </a:defRPr>
            </a:lvl1pPr>
          </a:lstStyle>
          <a:p>
            <a:endParaRPr lang="nb-NO" dirty="0"/>
          </a:p>
        </p:txBody>
      </p:sp>
      <p:pic>
        <p:nvPicPr>
          <p:cNvPr id="10" name="Graphic 9">
            <a:extLst>
              <a:ext uri="{FF2B5EF4-FFF2-40B4-BE49-F238E27FC236}">
                <a16:creationId xmlns:a16="http://schemas.microsoft.com/office/drawing/2014/main" id="{6D363041-B2C0-97F1-E93D-93B29ED3043C}"/>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855075" y="5641975"/>
            <a:ext cx="2968718" cy="844549"/>
          </a:xfrm>
          <a:prstGeom prst="rect">
            <a:avLst/>
          </a:prstGeom>
        </p:spPr>
      </p:pic>
      <p:sp>
        <p:nvSpPr>
          <p:cNvPr id="11" name="TextBox 10">
            <a:extLst>
              <a:ext uri="{FF2B5EF4-FFF2-40B4-BE49-F238E27FC236}">
                <a16:creationId xmlns:a16="http://schemas.microsoft.com/office/drawing/2014/main" id="{6B57B1EC-C4AA-EE6D-ED59-93E0453A5EA9}"/>
              </a:ext>
            </a:extLst>
          </p:cNvPr>
          <p:cNvSpPr txBox="1"/>
          <p:nvPr userDrawn="1"/>
        </p:nvSpPr>
        <p:spPr>
          <a:xfrm>
            <a:off x="10764257" y="283240"/>
            <a:ext cx="2033337" cy="369332"/>
          </a:xfrm>
          <a:prstGeom prst="rect">
            <a:avLst/>
          </a:prstGeom>
          <a:noFill/>
        </p:spPr>
        <p:txBody>
          <a:bodyPr wrap="square" rtlCol="0">
            <a:spAutoFit/>
          </a:bodyPr>
          <a:lstStyle/>
          <a:p>
            <a:r>
              <a:rPr lang="en-US" b="1" dirty="0">
                <a:solidFill>
                  <a:schemeClr val="bg1"/>
                </a:solidFill>
              </a:rPr>
              <a:t>ukom.no</a:t>
            </a:r>
            <a:endParaRPr lang="nb-NO" b="1" dirty="0">
              <a:solidFill>
                <a:schemeClr val="bg1"/>
              </a:solidFill>
            </a:endParaRPr>
          </a:p>
        </p:txBody>
      </p:sp>
      <p:sp>
        <p:nvSpPr>
          <p:cNvPr id="13" name="Text Placeholder 12">
            <a:extLst>
              <a:ext uri="{FF2B5EF4-FFF2-40B4-BE49-F238E27FC236}">
                <a16:creationId xmlns:a16="http://schemas.microsoft.com/office/drawing/2014/main" id="{CA23E899-9825-9B05-6A46-40C984D68E47}"/>
              </a:ext>
            </a:extLst>
          </p:cNvPr>
          <p:cNvSpPr>
            <a:spLocks noGrp="1"/>
          </p:cNvSpPr>
          <p:nvPr>
            <p:ph type="body" sz="quarter" idx="10" hasCustomPrompt="1"/>
          </p:nvPr>
        </p:nvSpPr>
        <p:spPr>
          <a:xfrm>
            <a:off x="1752600" y="4021931"/>
            <a:ext cx="5105400" cy="372269"/>
          </a:xfrm>
        </p:spPr>
        <p:txBody>
          <a:bodyPr/>
          <a:lstStyle>
            <a:lvl1pPr marL="0" indent="0">
              <a:buNone/>
              <a:defRPr sz="1400">
                <a:solidFill>
                  <a:schemeClr val="bg1"/>
                </a:solidFill>
              </a:defRPr>
            </a:lvl1pPr>
          </a:lstStyle>
          <a:p>
            <a:pPr lvl="0"/>
            <a:r>
              <a:rPr lang="nb-NO" dirty="0"/>
              <a:t>Navn </a:t>
            </a:r>
            <a:r>
              <a:rPr lang="nb-NO" dirty="0" err="1"/>
              <a:t>Navnesen</a:t>
            </a:r>
            <a:r>
              <a:rPr lang="nb-NO" dirty="0"/>
              <a:t>, epost@ukom.no / 99 88 77 66</a:t>
            </a:r>
          </a:p>
        </p:txBody>
      </p:sp>
    </p:spTree>
    <p:extLst>
      <p:ext uri="{BB962C8B-B14F-4D97-AF65-F5344CB8AC3E}">
        <p14:creationId xmlns:p14="http://schemas.microsoft.com/office/powerpoint/2010/main" val="2761709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 og 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B7240-4456-5EAE-6B5C-6EDE7F55E8DB}"/>
              </a:ext>
            </a:extLst>
          </p:cNvPr>
          <p:cNvSpPr>
            <a:spLocks noGrp="1"/>
          </p:cNvSpPr>
          <p:nvPr>
            <p:ph type="title"/>
          </p:nvPr>
        </p:nvSpPr>
        <p:spPr/>
        <p:txBody>
          <a:bodyPr/>
          <a:lstStyle/>
          <a:p>
            <a:r>
              <a:rPr lang="nb-NO"/>
              <a:t>Klikk for å redigere tittelstil</a:t>
            </a:r>
          </a:p>
        </p:txBody>
      </p:sp>
      <p:sp>
        <p:nvSpPr>
          <p:cNvPr id="3" name="Content Placeholder 2">
            <a:extLst>
              <a:ext uri="{FF2B5EF4-FFF2-40B4-BE49-F238E27FC236}">
                <a16:creationId xmlns:a16="http://schemas.microsoft.com/office/drawing/2014/main" id="{430D39E9-1651-0C81-744E-3CA2F8A7192D}"/>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Footer Placeholder 4">
            <a:extLst>
              <a:ext uri="{FF2B5EF4-FFF2-40B4-BE49-F238E27FC236}">
                <a16:creationId xmlns:a16="http://schemas.microsoft.com/office/drawing/2014/main" id="{B8110F9E-B2A2-489A-16EF-CECCA44FD042}"/>
              </a:ext>
            </a:extLst>
          </p:cNvPr>
          <p:cNvSpPr>
            <a:spLocks noGrp="1"/>
          </p:cNvSpPr>
          <p:nvPr>
            <p:ph type="ftr" sz="quarter" idx="11"/>
          </p:nvPr>
        </p:nvSpPr>
        <p:spPr/>
        <p:txBody>
          <a:bodyPr/>
          <a:lstStyle/>
          <a:p>
            <a:r>
              <a:rPr lang="nb-NO"/>
              <a:t>Tittel på presentasjon</a:t>
            </a:r>
          </a:p>
        </p:txBody>
      </p:sp>
      <p:sp>
        <p:nvSpPr>
          <p:cNvPr id="6" name="Slide Number Placeholder 5">
            <a:extLst>
              <a:ext uri="{FF2B5EF4-FFF2-40B4-BE49-F238E27FC236}">
                <a16:creationId xmlns:a16="http://schemas.microsoft.com/office/drawing/2014/main" id="{70A192A6-1E95-6448-40F1-C2E1BFF86629}"/>
              </a:ext>
            </a:extLst>
          </p:cNvPr>
          <p:cNvSpPr>
            <a:spLocks noGrp="1"/>
          </p:cNvSpPr>
          <p:nvPr>
            <p:ph type="sldNum" sz="quarter" idx="12"/>
          </p:nvPr>
        </p:nvSpPr>
        <p:spPr/>
        <p:txBody>
          <a:bodyPr/>
          <a:lstStyle/>
          <a:p>
            <a:fld id="{014433D3-DA9B-471A-9B93-9F9D805CC3CB}" type="slidenum">
              <a:rPr lang="nb-NO" smtClean="0"/>
              <a:t>‹#›</a:t>
            </a:fld>
            <a:endParaRPr lang="nb-NO"/>
          </a:p>
        </p:txBody>
      </p:sp>
      <p:sp>
        <p:nvSpPr>
          <p:cNvPr id="10" name="Text Placeholder 9">
            <a:extLst>
              <a:ext uri="{FF2B5EF4-FFF2-40B4-BE49-F238E27FC236}">
                <a16:creationId xmlns:a16="http://schemas.microsoft.com/office/drawing/2014/main" id="{62148774-BE48-A05F-3941-22C308FEDBFE}"/>
              </a:ext>
            </a:extLst>
          </p:cNvPr>
          <p:cNvSpPr>
            <a:spLocks noGrp="1"/>
          </p:cNvSpPr>
          <p:nvPr>
            <p:ph type="body" sz="quarter" idx="13"/>
          </p:nvPr>
        </p:nvSpPr>
        <p:spPr>
          <a:xfrm>
            <a:off x="1760538" y="850899"/>
            <a:ext cx="8651446" cy="394493"/>
          </a:xfrm>
        </p:spPr>
        <p:txBody>
          <a:bodyPr anchor="b"/>
          <a:lstStyle>
            <a:lvl1pPr marL="0" indent="0">
              <a:buNone/>
              <a:defRPr sz="2500">
                <a:solidFill>
                  <a:schemeClr val="accent2"/>
                </a:solidFill>
              </a:defRPr>
            </a:lvl1pPr>
          </a:lstStyle>
          <a:p>
            <a:pPr lvl="0"/>
            <a:r>
              <a:rPr lang="nb-NO"/>
              <a:t>Klikk for å redigere tekststiler i malen</a:t>
            </a:r>
          </a:p>
        </p:txBody>
      </p:sp>
    </p:spTree>
    <p:extLst>
      <p:ext uri="{BB962C8B-B14F-4D97-AF65-F5344CB8AC3E}">
        <p14:creationId xmlns:p14="http://schemas.microsoft.com/office/powerpoint/2010/main" val="227600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 og to 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B7240-4456-5EAE-6B5C-6EDE7F55E8DB}"/>
              </a:ext>
            </a:extLst>
          </p:cNvPr>
          <p:cNvSpPr>
            <a:spLocks noGrp="1"/>
          </p:cNvSpPr>
          <p:nvPr>
            <p:ph type="title"/>
          </p:nvPr>
        </p:nvSpPr>
        <p:spPr/>
        <p:txBody>
          <a:bodyPr/>
          <a:lstStyle/>
          <a:p>
            <a:r>
              <a:rPr lang="nb-NO"/>
              <a:t>Klikk for å redigere tittelstil</a:t>
            </a:r>
          </a:p>
        </p:txBody>
      </p:sp>
      <p:sp>
        <p:nvSpPr>
          <p:cNvPr id="3" name="Content Placeholder 2">
            <a:extLst>
              <a:ext uri="{FF2B5EF4-FFF2-40B4-BE49-F238E27FC236}">
                <a16:creationId xmlns:a16="http://schemas.microsoft.com/office/drawing/2014/main" id="{430D39E9-1651-0C81-744E-3CA2F8A7192D}"/>
              </a:ext>
            </a:extLst>
          </p:cNvPr>
          <p:cNvSpPr>
            <a:spLocks noGrp="1"/>
          </p:cNvSpPr>
          <p:nvPr>
            <p:ph idx="1"/>
          </p:nvPr>
        </p:nvSpPr>
        <p:spPr>
          <a:xfrm>
            <a:off x="1760538" y="2439987"/>
            <a:ext cx="4106862" cy="315469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Footer Placeholder 4">
            <a:extLst>
              <a:ext uri="{FF2B5EF4-FFF2-40B4-BE49-F238E27FC236}">
                <a16:creationId xmlns:a16="http://schemas.microsoft.com/office/drawing/2014/main" id="{B8110F9E-B2A2-489A-16EF-CECCA44FD042}"/>
              </a:ext>
            </a:extLst>
          </p:cNvPr>
          <p:cNvSpPr>
            <a:spLocks noGrp="1"/>
          </p:cNvSpPr>
          <p:nvPr>
            <p:ph type="ftr" sz="quarter" idx="11"/>
          </p:nvPr>
        </p:nvSpPr>
        <p:spPr/>
        <p:txBody>
          <a:bodyPr/>
          <a:lstStyle/>
          <a:p>
            <a:r>
              <a:rPr lang="nb-NO"/>
              <a:t>Tittel på presentasjon</a:t>
            </a:r>
          </a:p>
        </p:txBody>
      </p:sp>
      <p:sp>
        <p:nvSpPr>
          <p:cNvPr id="6" name="Slide Number Placeholder 5">
            <a:extLst>
              <a:ext uri="{FF2B5EF4-FFF2-40B4-BE49-F238E27FC236}">
                <a16:creationId xmlns:a16="http://schemas.microsoft.com/office/drawing/2014/main" id="{70A192A6-1E95-6448-40F1-C2E1BFF86629}"/>
              </a:ext>
            </a:extLst>
          </p:cNvPr>
          <p:cNvSpPr>
            <a:spLocks noGrp="1"/>
          </p:cNvSpPr>
          <p:nvPr>
            <p:ph type="sldNum" sz="quarter" idx="12"/>
          </p:nvPr>
        </p:nvSpPr>
        <p:spPr/>
        <p:txBody>
          <a:bodyPr/>
          <a:lstStyle/>
          <a:p>
            <a:fld id="{014433D3-DA9B-471A-9B93-9F9D805CC3CB}" type="slidenum">
              <a:rPr lang="nb-NO" smtClean="0"/>
              <a:t>‹#›</a:t>
            </a:fld>
            <a:endParaRPr lang="nb-NO"/>
          </a:p>
        </p:txBody>
      </p:sp>
      <p:sp>
        <p:nvSpPr>
          <p:cNvPr id="10" name="Text Placeholder 9">
            <a:extLst>
              <a:ext uri="{FF2B5EF4-FFF2-40B4-BE49-F238E27FC236}">
                <a16:creationId xmlns:a16="http://schemas.microsoft.com/office/drawing/2014/main" id="{62148774-BE48-A05F-3941-22C308FEDBFE}"/>
              </a:ext>
            </a:extLst>
          </p:cNvPr>
          <p:cNvSpPr>
            <a:spLocks noGrp="1"/>
          </p:cNvSpPr>
          <p:nvPr>
            <p:ph type="body" sz="quarter" idx="13"/>
          </p:nvPr>
        </p:nvSpPr>
        <p:spPr>
          <a:xfrm>
            <a:off x="1760538" y="850899"/>
            <a:ext cx="8651446" cy="394493"/>
          </a:xfrm>
        </p:spPr>
        <p:txBody>
          <a:bodyPr anchor="b"/>
          <a:lstStyle>
            <a:lvl1pPr marL="0" indent="0">
              <a:buNone/>
              <a:defRPr sz="2500">
                <a:solidFill>
                  <a:schemeClr val="accent2"/>
                </a:solidFill>
              </a:defRPr>
            </a:lvl1pPr>
          </a:lstStyle>
          <a:p>
            <a:pPr lvl="0"/>
            <a:r>
              <a:rPr lang="nb-NO"/>
              <a:t>Klikk for å redigere tekststiler i malen</a:t>
            </a:r>
          </a:p>
        </p:txBody>
      </p:sp>
      <p:sp>
        <p:nvSpPr>
          <p:cNvPr id="9" name="Content Placeholder 2">
            <a:extLst>
              <a:ext uri="{FF2B5EF4-FFF2-40B4-BE49-F238E27FC236}">
                <a16:creationId xmlns:a16="http://schemas.microsoft.com/office/drawing/2014/main" id="{7CA7458B-EBE6-A73B-D874-1146A4D9377C}"/>
              </a:ext>
            </a:extLst>
          </p:cNvPr>
          <p:cNvSpPr>
            <a:spLocks noGrp="1"/>
          </p:cNvSpPr>
          <p:nvPr>
            <p:ph idx="14"/>
          </p:nvPr>
        </p:nvSpPr>
        <p:spPr>
          <a:xfrm>
            <a:off x="6305122" y="2439986"/>
            <a:ext cx="4106862" cy="315469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524518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l, tekst og inn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B7240-4456-5EAE-6B5C-6EDE7F55E8DB}"/>
              </a:ext>
            </a:extLst>
          </p:cNvPr>
          <p:cNvSpPr>
            <a:spLocks noGrp="1"/>
          </p:cNvSpPr>
          <p:nvPr>
            <p:ph type="title"/>
          </p:nvPr>
        </p:nvSpPr>
        <p:spPr>
          <a:xfrm>
            <a:off x="388938" y="1282700"/>
            <a:ext cx="4754562" cy="1125209"/>
          </a:xfrm>
        </p:spPr>
        <p:txBody>
          <a:bodyPr anchor="b"/>
          <a:lstStyle/>
          <a:p>
            <a:r>
              <a:rPr lang="nb-NO"/>
              <a:t>Klikk for å redigere tittelstil</a:t>
            </a:r>
            <a:endParaRPr lang="nb-NO" dirty="0"/>
          </a:p>
        </p:txBody>
      </p:sp>
      <p:sp>
        <p:nvSpPr>
          <p:cNvPr id="3" name="Content Placeholder 2">
            <a:extLst>
              <a:ext uri="{FF2B5EF4-FFF2-40B4-BE49-F238E27FC236}">
                <a16:creationId xmlns:a16="http://schemas.microsoft.com/office/drawing/2014/main" id="{430D39E9-1651-0C81-744E-3CA2F8A7192D}"/>
              </a:ext>
            </a:extLst>
          </p:cNvPr>
          <p:cNvSpPr>
            <a:spLocks noGrp="1"/>
          </p:cNvSpPr>
          <p:nvPr>
            <p:ph idx="1"/>
          </p:nvPr>
        </p:nvSpPr>
        <p:spPr>
          <a:xfrm>
            <a:off x="388938" y="2786527"/>
            <a:ext cx="4754562" cy="278877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Footer Placeholder 4">
            <a:extLst>
              <a:ext uri="{FF2B5EF4-FFF2-40B4-BE49-F238E27FC236}">
                <a16:creationId xmlns:a16="http://schemas.microsoft.com/office/drawing/2014/main" id="{B8110F9E-B2A2-489A-16EF-CECCA44FD042}"/>
              </a:ext>
            </a:extLst>
          </p:cNvPr>
          <p:cNvSpPr>
            <a:spLocks noGrp="1"/>
          </p:cNvSpPr>
          <p:nvPr>
            <p:ph type="ftr" sz="quarter" idx="11"/>
          </p:nvPr>
        </p:nvSpPr>
        <p:spPr/>
        <p:txBody>
          <a:bodyPr/>
          <a:lstStyle/>
          <a:p>
            <a:r>
              <a:rPr lang="nb-NO"/>
              <a:t>Tittel på presentasjon</a:t>
            </a:r>
          </a:p>
        </p:txBody>
      </p:sp>
      <p:sp>
        <p:nvSpPr>
          <p:cNvPr id="6" name="Slide Number Placeholder 5">
            <a:extLst>
              <a:ext uri="{FF2B5EF4-FFF2-40B4-BE49-F238E27FC236}">
                <a16:creationId xmlns:a16="http://schemas.microsoft.com/office/drawing/2014/main" id="{70A192A6-1E95-6448-40F1-C2E1BFF86629}"/>
              </a:ext>
            </a:extLst>
          </p:cNvPr>
          <p:cNvSpPr>
            <a:spLocks noGrp="1"/>
          </p:cNvSpPr>
          <p:nvPr>
            <p:ph type="sldNum" sz="quarter" idx="12"/>
          </p:nvPr>
        </p:nvSpPr>
        <p:spPr/>
        <p:txBody>
          <a:bodyPr/>
          <a:lstStyle/>
          <a:p>
            <a:fld id="{014433D3-DA9B-471A-9B93-9F9D805CC3CB}" type="slidenum">
              <a:rPr lang="nb-NO" smtClean="0"/>
              <a:t>‹#›</a:t>
            </a:fld>
            <a:endParaRPr lang="nb-NO"/>
          </a:p>
        </p:txBody>
      </p:sp>
      <p:sp>
        <p:nvSpPr>
          <p:cNvPr id="4" name="Picture Placeholder 3">
            <a:extLst>
              <a:ext uri="{FF2B5EF4-FFF2-40B4-BE49-F238E27FC236}">
                <a16:creationId xmlns:a16="http://schemas.microsoft.com/office/drawing/2014/main" id="{27AB506E-8315-429C-D5BC-24202D6D8111}"/>
              </a:ext>
            </a:extLst>
          </p:cNvPr>
          <p:cNvSpPr>
            <a:spLocks noGrp="1"/>
          </p:cNvSpPr>
          <p:nvPr>
            <p:ph type="pic" sz="quarter" idx="14"/>
          </p:nvPr>
        </p:nvSpPr>
        <p:spPr>
          <a:xfrm>
            <a:off x="6007101" y="368300"/>
            <a:ext cx="5795963" cy="5778500"/>
          </a:xfrm>
          <a:prstGeom prst="rect">
            <a:avLst/>
          </a:prstGeom>
        </p:spPr>
        <p:txBody>
          <a:bodyPr lIns="0" tIns="0" rIns="0" bIns="0"/>
          <a:lstStyle/>
          <a:p>
            <a:r>
              <a:rPr lang="nb-NO"/>
              <a:t>Klikk på ikonet for å legge til et bilde</a:t>
            </a:r>
          </a:p>
        </p:txBody>
      </p:sp>
    </p:spTree>
    <p:extLst>
      <p:ext uri="{BB962C8B-B14F-4D97-AF65-F5344CB8AC3E}">
        <p14:creationId xmlns:p14="http://schemas.microsoft.com/office/powerpoint/2010/main" val="2706257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og liggende inn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B7240-4456-5EAE-6B5C-6EDE7F55E8DB}"/>
              </a:ext>
            </a:extLst>
          </p:cNvPr>
          <p:cNvSpPr>
            <a:spLocks noGrp="1"/>
          </p:cNvSpPr>
          <p:nvPr>
            <p:ph type="title"/>
          </p:nvPr>
        </p:nvSpPr>
        <p:spPr>
          <a:xfrm>
            <a:off x="388937" y="593095"/>
            <a:ext cx="11426823" cy="600705"/>
          </a:xfrm>
        </p:spPr>
        <p:txBody>
          <a:bodyPr anchor="b"/>
          <a:lstStyle/>
          <a:p>
            <a:r>
              <a:rPr lang="nb-NO"/>
              <a:t>Klikk for å redigere tittelstil</a:t>
            </a:r>
            <a:endParaRPr lang="nb-NO" dirty="0"/>
          </a:p>
        </p:txBody>
      </p:sp>
      <p:sp>
        <p:nvSpPr>
          <p:cNvPr id="5" name="Footer Placeholder 4">
            <a:extLst>
              <a:ext uri="{FF2B5EF4-FFF2-40B4-BE49-F238E27FC236}">
                <a16:creationId xmlns:a16="http://schemas.microsoft.com/office/drawing/2014/main" id="{B8110F9E-B2A2-489A-16EF-CECCA44FD042}"/>
              </a:ext>
            </a:extLst>
          </p:cNvPr>
          <p:cNvSpPr>
            <a:spLocks noGrp="1"/>
          </p:cNvSpPr>
          <p:nvPr>
            <p:ph type="ftr" sz="quarter" idx="11"/>
          </p:nvPr>
        </p:nvSpPr>
        <p:spPr/>
        <p:txBody>
          <a:bodyPr/>
          <a:lstStyle/>
          <a:p>
            <a:r>
              <a:rPr lang="nb-NO"/>
              <a:t>Tittel på presentasjon</a:t>
            </a:r>
          </a:p>
        </p:txBody>
      </p:sp>
      <p:sp>
        <p:nvSpPr>
          <p:cNvPr id="6" name="Slide Number Placeholder 5">
            <a:extLst>
              <a:ext uri="{FF2B5EF4-FFF2-40B4-BE49-F238E27FC236}">
                <a16:creationId xmlns:a16="http://schemas.microsoft.com/office/drawing/2014/main" id="{70A192A6-1E95-6448-40F1-C2E1BFF86629}"/>
              </a:ext>
            </a:extLst>
          </p:cNvPr>
          <p:cNvSpPr>
            <a:spLocks noGrp="1"/>
          </p:cNvSpPr>
          <p:nvPr>
            <p:ph type="sldNum" sz="quarter" idx="12"/>
          </p:nvPr>
        </p:nvSpPr>
        <p:spPr/>
        <p:txBody>
          <a:bodyPr/>
          <a:lstStyle/>
          <a:p>
            <a:fld id="{014433D3-DA9B-471A-9B93-9F9D805CC3CB}" type="slidenum">
              <a:rPr lang="nb-NO" smtClean="0"/>
              <a:t>‹#›</a:t>
            </a:fld>
            <a:endParaRPr lang="nb-NO"/>
          </a:p>
        </p:txBody>
      </p:sp>
      <p:sp>
        <p:nvSpPr>
          <p:cNvPr id="9" name="Content Placeholder 8">
            <a:extLst>
              <a:ext uri="{FF2B5EF4-FFF2-40B4-BE49-F238E27FC236}">
                <a16:creationId xmlns:a16="http://schemas.microsoft.com/office/drawing/2014/main" id="{ABB2F107-F10E-C40F-1EA3-C16441EB9D3C}"/>
              </a:ext>
            </a:extLst>
          </p:cNvPr>
          <p:cNvSpPr>
            <a:spLocks noGrp="1"/>
          </p:cNvSpPr>
          <p:nvPr>
            <p:ph sz="quarter" idx="13"/>
          </p:nvPr>
        </p:nvSpPr>
        <p:spPr>
          <a:xfrm>
            <a:off x="388938" y="1536700"/>
            <a:ext cx="11414125" cy="4610100"/>
          </a:xfrm>
        </p:spPr>
        <p:txBody>
          <a:bodyPr/>
          <a:lstStyle>
            <a:lvl1pPr marL="0" indent="0">
              <a:buNone/>
              <a:defRPr/>
            </a:lvl1pPr>
          </a:lstStyle>
          <a:p>
            <a:pPr lvl="0"/>
            <a:r>
              <a:rPr lang="nb-NO"/>
              <a:t>Klikk for å redigere tekststiler i malen</a:t>
            </a:r>
          </a:p>
        </p:txBody>
      </p:sp>
    </p:spTree>
    <p:extLst>
      <p:ext uri="{BB962C8B-B14F-4D97-AF65-F5344CB8AC3E}">
        <p14:creationId xmlns:p14="http://schemas.microsoft.com/office/powerpoint/2010/main" val="2897552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tel og innhold">
    <p:bg>
      <p:bgPr>
        <a:solidFill>
          <a:schemeClr val="l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B7240-4456-5EAE-6B5C-6EDE7F55E8DB}"/>
              </a:ext>
            </a:extLst>
          </p:cNvPr>
          <p:cNvSpPr>
            <a:spLocks noGrp="1"/>
          </p:cNvSpPr>
          <p:nvPr>
            <p:ph type="title"/>
          </p:nvPr>
        </p:nvSpPr>
        <p:spPr>
          <a:xfrm>
            <a:off x="7486829" y="1597197"/>
            <a:ext cx="4328932" cy="3404960"/>
          </a:xfrm>
        </p:spPr>
        <p:txBody>
          <a:bodyPr anchor="ctr"/>
          <a:lstStyle>
            <a:lvl1pPr>
              <a:lnSpc>
                <a:spcPct val="105000"/>
              </a:lnSpc>
              <a:defRPr sz="3400" b="1"/>
            </a:lvl1pPr>
          </a:lstStyle>
          <a:p>
            <a:r>
              <a:rPr lang="nb-NO"/>
              <a:t>Klikk for å redigere tittelstil</a:t>
            </a:r>
            <a:endParaRPr lang="nb-NO" dirty="0"/>
          </a:p>
        </p:txBody>
      </p:sp>
      <p:sp>
        <p:nvSpPr>
          <p:cNvPr id="5" name="Footer Placeholder 4">
            <a:extLst>
              <a:ext uri="{FF2B5EF4-FFF2-40B4-BE49-F238E27FC236}">
                <a16:creationId xmlns:a16="http://schemas.microsoft.com/office/drawing/2014/main" id="{B8110F9E-B2A2-489A-16EF-CECCA44FD042}"/>
              </a:ext>
            </a:extLst>
          </p:cNvPr>
          <p:cNvSpPr>
            <a:spLocks noGrp="1"/>
          </p:cNvSpPr>
          <p:nvPr>
            <p:ph type="ftr" sz="quarter" idx="11"/>
          </p:nvPr>
        </p:nvSpPr>
        <p:spPr/>
        <p:txBody>
          <a:bodyPr/>
          <a:lstStyle/>
          <a:p>
            <a:r>
              <a:rPr lang="nb-NO"/>
              <a:t>Tittel på presentasjon</a:t>
            </a:r>
          </a:p>
        </p:txBody>
      </p:sp>
      <p:sp>
        <p:nvSpPr>
          <p:cNvPr id="6" name="Slide Number Placeholder 5">
            <a:extLst>
              <a:ext uri="{FF2B5EF4-FFF2-40B4-BE49-F238E27FC236}">
                <a16:creationId xmlns:a16="http://schemas.microsoft.com/office/drawing/2014/main" id="{70A192A6-1E95-6448-40F1-C2E1BFF86629}"/>
              </a:ext>
            </a:extLst>
          </p:cNvPr>
          <p:cNvSpPr>
            <a:spLocks noGrp="1"/>
          </p:cNvSpPr>
          <p:nvPr>
            <p:ph type="sldNum" sz="quarter" idx="12"/>
          </p:nvPr>
        </p:nvSpPr>
        <p:spPr/>
        <p:txBody>
          <a:bodyPr/>
          <a:lstStyle/>
          <a:p>
            <a:fld id="{014433D3-DA9B-471A-9B93-9F9D805CC3CB}" type="slidenum">
              <a:rPr lang="nb-NO" smtClean="0"/>
              <a:t>‹#›</a:t>
            </a:fld>
            <a:endParaRPr lang="nb-NO"/>
          </a:p>
        </p:txBody>
      </p:sp>
      <p:sp>
        <p:nvSpPr>
          <p:cNvPr id="3" name="Picture Placeholder 2">
            <a:extLst>
              <a:ext uri="{FF2B5EF4-FFF2-40B4-BE49-F238E27FC236}">
                <a16:creationId xmlns:a16="http://schemas.microsoft.com/office/drawing/2014/main" id="{E495461E-D756-5EAD-B394-66D96DF0DF3A}"/>
              </a:ext>
            </a:extLst>
          </p:cNvPr>
          <p:cNvSpPr>
            <a:spLocks noGrp="1"/>
          </p:cNvSpPr>
          <p:nvPr>
            <p:ph type="pic" sz="quarter" idx="14"/>
          </p:nvPr>
        </p:nvSpPr>
        <p:spPr>
          <a:xfrm>
            <a:off x="1" y="0"/>
            <a:ext cx="6845301" cy="6858000"/>
          </a:xfrm>
          <a:prstGeom prst="rect">
            <a:avLst/>
          </a:prstGeom>
          <a:solidFill>
            <a:schemeClr val="bg1"/>
          </a:solidFill>
        </p:spPr>
        <p:txBody>
          <a:bodyPr lIns="0" tIns="0" rIns="0" bIns="0"/>
          <a:lstStyle/>
          <a:p>
            <a:r>
              <a:rPr lang="nb-NO"/>
              <a:t>Klikk på ikonet for å legge til et bilde</a:t>
            </a:r>
          </a:p>
        </p:txBody>
      </p:sp>
    </p:spTree>
    <p:extLst>
      <p:ext uri="{BB962C8B-B14F-4D97-AF65-F5344CB8AC3E}">
        <p14:creationId xmlns:p14="http://schemas.microsoft.com/office/powerpoint/2010/main" val="3996562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tel, tekst og innhold høyre">
    <p:bg>
      <p:bgPr>
        <a:solidFill>
          <a:schemeClr val="l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B7240-4456-5EAE-6B5C-6EDE7F55E8DB}"/>
              </a:ext>
            </a:extLst>
          </p:cNvPr>
          <p:cNvSpPr>
            <a:spLocks noGrp="1"/>
          </p:cNvSpPr>
          <p:nvPr>
            <p:ph type="title"/>
          </p:nvPr>
        </p:nvSpPr>
        <p:spPr>
          <a:xfrm>
            <a:off x="7736115" y="972457"/>
            <a:ext cx="4079646" cy="1370808"/>
          </a:xfrm>
        </p:spPr>
        <p:txBody>
          <a:bodyPr anchor="b"/>
          <a:lstStyle>
            <a:lvl1pPr>
              <a:lnSpc>
                <a:spcPct val="105000"/>
              </a:lnSpc>
              <a:defRPr sz="3400" b="1"/>
            </a:lvl1pPr>
          </a:lstStyle>
          <a:p>
            <a:r>
              <a:rPr lang="nb-NO"/>
              <a:t>Klikk for å redigere tittelstil</a:t>
            </a:r>
            <a:endParaRPr lang="nb-NO" dirty="0"/>
          </a:p>
        </p:txBody>
      </p:sp>
      <p:sp>
        <p:nvSpPr>
          <p:cNvPr id="5" name="Footer Placeholder 4">
            <a:extLst>
              <a:ext uri="{FF2B5EF4-FFF2-40B4-BE49-F238E27FC236}">
                <a16:creationId xmlns:a16="http://schemas.microsoft.com/office/drawing/2014/main" id="{B8110F9E-B2A2-489A-16EF-CECCA44FD042}"/>
              </a:ext>
            </a:extLst>
          </p:cNvPr>
          <p:cNvSpPr>
            <a:spLocks noGrp="1"/>
          </p:cNvSpPr>
          <p:nvPr>
            <p:ph type="ftr" sz="quarter" idx="11"/>
          </p:nvPr>
        </p:nvSpPr>
        <p:spPr/>
        <p:txBody>
          <a:bodyPr/>
          <a:lstStyle/>
          <a:p>
            <a:r>
              <a:rPr lang="nb-NO"/>
              <a:t>Tittel på presentasjon</a:t>
            </a:r>
          </a:p>
        </p:txBody>
      </p:sp>
      <p:sp>
        <p:nvSpPr>
          <p:cNvPr id="6" name="Slide Number Placeholder 5">
            <a:extLst>
              <a:ext uri="{FF2B5EF4-FFF2-40B4-BE49-F238E27FC236}">
                <a16:creationId xmlns:a16="http://schemas.microsoft.com/office/drawing/2014/main" id="{70A192A6-1E95-6448-40F1-C2E1BFF86629}"/>
              </a:ext>
            </a:extLst>
          </p:cNvPr>
          <p:cNvSpPr>
            <a:spLocks noGrp="1"/>
          </p:cNvSpPr>
          <p:nvPr>
            <p:ph type="sldNum" sz="quarter" idx="12"/>
          </p:nvPr>
        </p:nvSpPr>
        <p:spPr/>
        <p:txBody>
          <a:bodyPr/>
          <a:lstStyle/>
          <a:p>
            <a:fld id="{014433D3-DA9B-471A-9B93-9F9D805CC3CB}" type="slidenum">
              <a:rPr lang="nb-NO" smtClean="0"/>
              <a:t>‹#›</a:t>
            </a:fld>
            <a:endParaRPr lang="nb-NO"/>
          </a:p>
        </p:txBody>
      </p:sp>
      <p:sp>
        <p:nvSpPr>
          <p:cNvPr id="8" name="Text Placeholder 7">
            <a:extLst>
              <a:ext uri="{FF2B5EF4-FFF2-40B4-BE49-F238E27FC236}">
                <a16:creationId xmlns:a16="http://schemas.microsoft.com/office/drawing/2014/main" id="{54C84900-CF36-D7C9-24D8-FD07DA97565F}"/>
              </a:ext>
            </a:extLst>
          </p:cNvPr>
          <p:cNvSpPr>
            <a:spLocks noGrp="1"/>
          </p:cNvSpPr>
          <p:nvPr>
            <p:ph type="body" sz="quarter" idx="14"/>
          </p:nvPr>
        </p:nvSpPr>
        <p:spPr>
          <a:xfrm>
            <a:off x="7736115" y="2758167"/>
            <a:ext cx="4079646" cy="297497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3" name="Picture Placeholder 2">
            <a:extLst>
              <a:ext uri="{FF2B5EF4-FFF2-40B4-BE49-F238E27FC236}">
                <a16:creationId xmlns:a16="http://schemas.microsoft.com/office/drawing/2014/main" id="{EBB11BE8-E996-3BC3-86C5-A29FBD1F6784}"/>
              </a:ext>
            </a:extLst>
          </p:cNvPr>
          <p:cNvSpPr>
            <a:spLocks noGrp="1"/>
          </p:cNvSpPr>
          <p:nvPr>
            <p:ph type="pic" sz="quarter" idx="15"/>
          </p:nvPr>
        </p:nvSpPr>
        <p:spPr>
          <a:xfrm>
            <a:off x="1" y="0"/>
            <a:ext cx="6845301" cy="6858000"/>
          </a:xfrm>
          <a:prstGeom prst="rect">
            <a:avLst/>
          </a:prstGeom>
          <a:solidFill>
            <a:schemeClr val="lt1"/>
          </a:solidFill>
        </p:spPr>
        <p:txBody>
          <a:bodyPr lIns="0" tIns="0" rIns="0" bIns="0"/>
          <a:lstStyle/>
          <a:p>
            <a:r>
              <a:rPr lang="nb-NO"/>
              <a:t>Klikk på ikonet for å legge til et bilde</a:t>
            </a:r>
          </a:p>
        </p:txBody>
      </p:sp>
    </p:spTree>
    <p:extLst>
      <p:ext uri="{BB962C8B-B14F-4D97-AF65-F5344CB8AC3E}">
        <p14:creationId xmlns:p14="http://schemas.microsoft.com/office/powerpoint/2010/main" val="3282382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10.svg"/><Relationship Id="rId2" Type="http://schemas.openxmlformats.org/officeDocument/2006/relationships/slideLayout" Target="../slideLayouts/slideLayout24.xml"/><Relationship Id="rId16" Type="http://schemas.openxmlformats.org/officeDocument/2006/relationships/theme" Target="../theme/theme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054693-1161-CAD2-0932-FA3A62D76A35}"/>
              </a:ext>
            </a:extLst>
          </p:cNvPr>
          <p:cNvSpPr>
            <a:spLocks noGrp="1"/>
          </p:cNvSpPr>
          <p:nvPr>
            <p:ph type="title"/>
          </p:nvPr>
        </p:nvSpPr>
        <p:spPr>
          <a:xfrm>
            <a:off x="1765300" y="1330326"/>
            <a:ext cx="8651446" cy="584972"/>
          </a:xfrm>
          <a:prstGeom prst="rect">
            <a:avLst/>
          </a:prstGeom>
        </p:spPr>
        <p:txBody>
          <a:bodyPr vert="horz" lIns="0" tIns="0" rIns="0" bIns="0" rtlCol="0" anchor="t">
            <a:noAutofit/>
          </a:bodyPr>
          <a:lstStyle/>
          <a:p>
            <a:r>
              <a:rPr lang="en-US" dirty="0"/>
              <a:t>Dette er </a:t>
            </a:r>
            <a:r>
              <a:rPr lang="en-US" dirty="0" err="1"/>
              <a:t>en</a:t>
            </a:r>
            <a:r>
              <a:rPr lang="en-US" dirty="0"/>
              <a:t> </a:t>
            </a:r>
            <a:r>
              <a:rPr lang="en-US" dirty="0" err="1"/>
              <a:t>overskrift</a:t>
            </a:r>
            <a:endParaRPr lang="nb-NO" dirty="0"/>
          </a:p>
        </p:txBody>
      </p:sp>
      <p:sp>
        <p:nvSpPr>
          <p:cNvPr id="3" name="Text Placeholder 2">
            <a:extLst>
              <a:ext uri="{FF2B5EF4-FFF2-40B4-BE49-F238E27FC236}">
                <a16:creationId xmlns:a16="http://schemas.microsoft.com/office/drawing/2014/main" id="{25D0A3DD-6694-8671-8D46-6BD71FF7623B}"/>
              </a:ext>
            </a:extLst>
          </p:cNvPr>
          <p:cNvSpPr>
            <a:spLocks noGrp="1"/>
          </p:cNvSpPr>
          <p:nvPr>
            <p:ph type="body" idx="1"/>
          </p:nvPr>
        </p:nvSpPr>
        <p:spPr>
          <a:xfrm>
            <a:off x="1760538" y="2439987"/>
            <a:ext cx="8651446" cy="3154697"/>
          </a:xfrm>
          <a:prstGeom prst="rect">
            <a:avLst/>
          </a:prstGeom>
        </p:spPr>
        <p:txBody>
          <a:bodyPr vert="horz" lIns="0" tIns="0" rIns="0" bIns="0" rtlCol="0">
            <a:noAutofit/>
          </a:bodyPr>
          <a:lstStyle/>
          <a:p>
            <a:pPr lvl="0"/>
            <a:r>
              <a:rPr lang="en-US" dirty="0"/>
              <a:t>Click to edit Master text styles </a:t>
            </a:r>
          </a:p>
          <a:p>
            <a:pPr lvl="0"/>
            <a:r>
              <a:rPr lang="en-US" dirty="0" err="1"/>
              <a:t>hfdhfd</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5" name="Footer Placeholder 4">
            <a:extLst>
              <a:ext uri="{FF2B5EF4-FFF2-40B4-BE49-F238E27FC236}">
                <a16:creationId xmlns:a16="http://schemas.microsoft.com/office/drawing/2014/main" id="{3AAC91A9-9369-74A5-F797-3CA258AB688E}"/>
              </a:ext>
            </a:extLst>
          </p:cNvPr>
          <p:cNvSpPr>
            <a:spLocks noGrp="1"/>
          </p:cNvSpPr>
          <p:nvPr>
            <p:ph type="ftr" sz="quarter" idx="3"/>
          </p:nvPr>
        </p:nvSpPr>
        <p:spPr>
          <a:xfrm>
            <a:off x="7414259" y="6272216"/>
            <a:ext cx="3959543" cy="254792"/>
          </a:xfrm>
          <a:prstGeom prst="rect">
            <a:avLst/>
          </a:prstGeom>
        </p:spPr>
        <p:txBody>
          <a:bodyPr vert="horz" lIns="0" tIns="0" rIns="0" bIns="0" rtlCol="0" anchor="b"/>
          <a:lstStyle>
            <a:lvl1pPr algn="r">
              <a:defRPr sz="1400">
                <a:solidFill>
                  <a:schemeClr val="accent2"/>
                </a:solidFill>
              </a:defRPr>
            </a:lvl1pPr>
          </a:lstStyle>
          <a:p>
            <a:r>
              <a:rPr lang="nb-NO"/>
              <a:t>Tittel på presentasjon</a:t>
            </a:r>
            <a:endParaRPr lang="nb-NO" dirty="0"/>
          </a:p>
        </p:txBody>
      </p:sp>
      <p:sp>
        <p:nvSpPr>
          <p:cNvPr id="6" name="Slide Number Placeholder 5">
            <a:extLst>
              <a:ext uri="{FF2B5EF4-FFF2-40B4-BE49-F238E27FC236}">
                <a16:creationId xmlns:a16="http://schemas.microsoft.com/office/drawing/2014/main" id="{4BB463CA-9594-02C3-0E9C-48F198809F84}"/>
              </a:ext>
            </a:extLst>
          </p:cNvPr>
          <p:cNvSpPr>
            <a:spLocks noGrp="1"/>
          </p:cNvSpPr>
          <p:nvPr>
            <p:ph type="sldNum" sz="quarter" idx="4"/>
          </p:nvPr>
        </p:nvSpPr>
        <p:spPr>
          <a:xfrm>
            <a:off x="11528425" y="6276979"/>
            <a:ext cx="287336" cy="254792"/>
          </a:xfrm>
          <a:prstGeom prst="rect">
            <a:avLst/>
          </a:prstGeom>
        </p:spPr>
        <p:txBody>
          <a:bodyPr vert="horz" lIns="0" tIns="0" rIns="0" bIns="0" rtlCol="0" anchor="b"/>
          <a:lstStyle>
            <a:lvl1pPr algn="r">
              <a:defRPr sz="1400" b="1">
                <a:solidFill>
                  <a:schemeClr val="accent2"/>
                </a:solidFill>
              </a:defRPr>
            </a:lvl1pPr>
          </a:lstStyle>
          <a:p>
            <a:fld id="{014433D3-DA9B-471A-9B93-9F9D805CC3CB}" type="slidenum">
              <a:rPr lang="nb-NO" smtClean="0"/>
              <a:pPr/>
              <a:t>‹#›</a:t>
            </a:fld>
            <a:endParaRPr lang="nb-NO" dirty="0"/>
          </a:p>
        </p:txBody>
      </p:sp>
      <p:pic>
        <p:nvPicPr>
          <p:cNvPr id="12" name="Graphic 11">
            <a:extLst>
              <a:ext uri="{FF2B5EF4-FFF2-40B4-BE49-F238E27FC236}">
                <a16:creationId xmlns:a16="http://schemas.microsoft.com/office/drawing/2014/main" id="{B9098513-2CCC-DDD4-F869-A5CDA291BB20}"/>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p:blipFill>
        <p:spPr>
          <a:xfrm>
            <a:off x="376847" y="6284120"/>
            <a:ext cx="1015575" cy="228778"/>
          </a:xfrm>
          <a:prstGeom prst="rect">
            <a:avLst/>
          </a:prstGeom>
        </p:spPr>
      </p:pic>
      <p:cxnSp>
        <p:nvCxnSpPr>
          <p:cNvPr id="14" name="Straight Connector 13">
            <a:extLst>
              <a:ext uri="{FF2B5EF4-FFF2-40B4-BE49-F238E27FC236}">
                <a16:creationId xmlns:a16="http://schemas.microsoft.com/office/drawing/2014/main" id="{A61C570A-065C-98D6-639B-8AA8ADFF63B7}"/>
              </a:ext>
            </a:extLst>
          </p:cNvPr>
          <p:cNvCxnSpPr>
            <a:cxnSpLocks/>
          </p:cNvCxnSpPr>
          <p:nvPr userDrawn="1"/>
        </p:nvCxnSpPr>
        <p:spPr>
          <a:xfrm>
            <a:off x="11494290" y="6358295"/>
            <a:ext cx="2383" cy="16174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26057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51" r:id="rId13"/>
    <p:sldLayoutId id="2147483652" r:id="rId14"/>
    <p:sldLayoutId id="2147483670" r:id="rId15"/>
    <p:sldLayoutId id="2147483653" r:id="rId16"/>
    <p:sldLayoutId id="2147483693" r:id="rId17"/>
    <p:sldLayoutId id="2147483690" r:id="rId18"/>
    <p:sldLayoutId id="2147483691" r:id="rId19"/>
    <p:sldLayoutId id="2147483692" r:id="rId20"/>
    <p:sldLayoutId id="2147483654" r:id="rId21"/>
    <p:sldLayoutId id="2147483695" r:id="rId22"/>
  </p:sldLayoutIdLst>
  <p:hf hd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85750" indent="-285750" algn="l" defTabSz="914400" rtl="0" eaLnBrk="1" latinLnBrk="0" hangingPunct="1">
        <a:lnSpc>
          <a:spcPct val="101000"/>
        </a:lnSpc>
        <a:spcBef>
          <a:spcPts val="0"/>
        </a:spcBef>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101000"/>
        </a:lnSpc>
        <a:spcBef>
          <a:spcPts val="500"/>
        </a:spcBef>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1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01000"/>
        </a:lnSpc>
        <a:spcBef>
          <a:spcPts val="500"/>
        </a:spcBef>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lnSpc>
          <a:spcPct val="101000"/>
        </a:lnSpc>
        <a:spcBef>
          <a:spcPts val="5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054693-1161-CAD2-0932-FA3A62D76A35}"/>
              </a:ext>
            </a:extLst>
          </p:cNvPr>
          <p:cNvSpPr>
            <a:spLocks noGrp="1"/>
          </p:cNvSpPr>
          <p:nvPr>
            <p:ph type="title"/>
          </p:nvPr>
        </p:nvSpPr>
        <p:spPr>
          <a:xfrm>
            <a:off x="1765300" y="1330326"/>
            <a:ext cx="8651446" cy="584972"/>
          </a:xfrm>
          <a:prstGeom prst="rect">
            <a:avLst/>
          </a:prstGeom>
        </p:spPr>
        <p:txBody>
          <a:bodyPr vert="horz" lIns="0" tIns="0" rIns="0" bIns="0" rtlCol="0" anchor="t">
            <a:noAutofit/>
          </a:bodyPr>
          <a:lstStyle/>
          <a:p>
            <a:r>
              <a:rPr lang="en-US" dirty="0"/>
              <a:t>Dette er </a:t>
            </a:r>
            <a:r>
              <a:rPr lang="en-US" dirty="0" err="1"/>
              <a:t>en</a:t>
            </a:r>
            <a:r>
              <a:rPr lang="en-US" dirty="0"/>
              <a:t> </a:t>
            </a:r>
            <a:r>
              <a:rPr lang="en-US" dirty="0" err="1"/>
              <a:t>overskrift</a:t>
            </a:r>
            <a:endParaRPr lang="nb-NO" dirty="0"/>
          </a:p>
        </p:txBody>
      </p:sp>
      <p:sp>
        <p:nvSpPr>
          <p:cNvPr id="3" name="Text Placeholder 2">
            <a:extLst>
              <a:ext uri="{FF2B5EF4-FFF2-40B4-BE49-F238E27FC236}">
                <a16:creationId xmlns:a16="http://schemas.microsoft.com/office/drawing/2014/main" id="{25D0A3DD-6694-8671-8D46-6BD71FF7623B}"/>
              </a:ext>
            </a:extLst>
          </p:cNvPr>
          <p:cNvSpPr>
            <a:spLocks noGrp="1"/>
          </p:cNvSpPr>
          <p:nvPr>
            <p:ph type="body" idx="1"/>
          </p:nvPr>
        </p:nvSpPr>
        <p:spPr>
          <a:xfrm>
            <a:off x="1760538" y="2439987"/>
            <a:ext cx="8651446" cy="3154697"/>
          </a:xfrm>
          <a:prstGeom prst="rect">
            <a:avLst/>
          </a:prstGeom>
        </p:spPr>
        <p:txBody>
          <a:bodyPr vert="horz" lIns="0" tIns="0" rIns="0" bIns="0" rtlCol="0">
            <a:noAutofit/>
          </a:bodyPr>
          <a:lstStyle/>
          <a:p>
            <a:pPr lvl="0"/>
            <a:r>
              <a:rPr lang="en-US" dirty="0"/>
              <a:t>Click to edit Master text styles </a:t>
            </a:r>
          </a:p>
          <a:p>
            <a:pPr lvl="0"/>
            <a:r>
              <a:rPr lang="en-US" dirty="0" err="1"/>
              <a:t>hfdhfd</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5" name="Footer Placeholder 4">
            <a:extLst>
              <a:ext uri="{FF2B5EF4-FFF2-40B4-BE49-F238E27FC236}">
                <a16:creationId xmlns:a16="http://schemas.microsoft.com/office/drawing/2014/main" id="{3AAC91A9-9369-74A5-F797-3CA258AB688E}"/>
              </a:ext>
            </a:extLst>
          </p:cNvPr>
          <p:cNvSpPr>
            <a:spLocks noGrp="1"/>
          </p:cNvSpPr>
          <p:nvPr>
            <p:ph type="ftr" sz="quarter" idx="3"/>
          </p:nvPr>
        </p:nvSpPr>
        <p:spPr>
          <a:xfrm>
            <a:off x="7414259" y="6272216"/>
            <a:ext cx="3959543" cy="254792"/>
          </a:xfrm>
          <a:prstGeom prst="rect">
            <a:avLst/>
          </a:prstGeom>
        </p:spPr>
        <p:txBody>
          <a:bodyPr vert="horz" lIns="0" tIns="0" rIns="0" bIns="0" rtlCol="0" anchor="b"/>
          <a:lstStyle>
            <a:lvl1pPr algn="r">
              <a:defRPr sz="1400">
                <a:solidFill>
                  <a:schemeClr val="bg1"/>
                </a:solidFill>
              </a:defRPr>
            </a:lvl1pPr>
          </a:lstStyle>
          <a:p>
            <a:r>
              <a:rPr lang="nb-NO"/>
              <a:t>Tittel på presentasjon</a:t>
            </a:r>
            <a:endParaRPr lang="nb-NO" dirty="0"/>
          </a:p>
        </p:txBody>
      </p:sp>
      <p:sp>
        <p:nvSpPr>
          <p:cNvPr id="6" name="Slide Number Placeholder 5">
            <a:extLst>
              <a:ext uri="{FF2B5EF4-FFF2-40B4-BE49-F238E27FC236}">
                <a16:creationId xmlns:a16="http://schemas.microsoft.com/office/drawing/2014/main" id="{4BB463CA-9594-02C3-0E9C-48F198809F84}"/>
              </a:ext>
            </a:extLst>
          </p:cNvPr>
          <p:cNvSpPr>
            <a:spLocks noGrp="1"/>
          </p:cNvSpPr>
          <p:nvPr>
            <p:ph type="sldNum" sz="quarter" idx="4"/>
          </p:nvPr>
        </p:nvSpPr>
        <p:spPr>
          <a:xfrm>
            <a:off x="11528425" y="6276979"/>
            <a:ext cx="287336" cy="254792"/>
          </a:xfrm>
          <a:prstGeom prst="rect">
            <a:avLst/>
          </a:prstGeom>
        </p:spPr>
        <p:txBody>
          <a:bodyPr vert="horz" lIns="0" tIns="0" rIns="0" bIns="0" rtlCol="0" anchor="b"/>
          <a:lstStyle>
            <a:lvl1pPr algn="r">
              <a:defRPr sz="1400" b="1">
                <a:solidFill>
                  <a:schemeClr val="bg1"/>
                </a:solidFill>
              </a:defRPr>
            </a:lvl1pPr>
          </a:lstStyle>
          <a:p>
            <a:fld id="{014433D3-DA9B-471A-9B93-9F9D805CC3CB}" type="slidenum">
              <a:rPr lang="nb-NO" smtClean="0"/>
              <a:pPr/>
              <a:t>‹#›</a:t>
            </a:fld>
            <a:endParaRPr lang="nb-NO" dirty="0"/>
          </a:p>
        </p:txBody>
      </p:sp>
      <p:cxnSp>
        <p:nvCxnSpPr>
          <p:cNvPr id="14" name="Straight Connector 13">
            <a:extLst>
              <a:ext uri="{FF2B5EF4-FFF2-40B4-BE49-F238E27FC236}">
                <a16:creationId xmlns:a16="http://schemas.microsoft.com/office/drawing/2014/main" id="{A61C570A-065C-98D6-639B-8AA8ADFF63B7}"/>
              </a:ext>
            </a:extLst>
          </p:cNvPr>
          <p:cNvCxnSpPr>
            <a:cxnSpLocks/>
          </p:cNvCxnSpPr>
          <p:nvPr userDrawn="1"/>
        </p:nvCxnSpPr>
        <p:spPr>
          <a:xfrm>
            <a:off x="11494290" y="6358295"/>
            <a:ext cx="2383" cy="1617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563AB9A7-1F28-3697-BC97-8499FF09E0BC}"/>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376239" y="6284120"/>
            <a:ext cx="1015576" cy="228778"/>
          </a:xfrm>
          <a:prstGeom prst="rect">
            <a:avLst/>
          </a:prstGeom>
        </p:spPr>
      </p:pic>
    </p:spTree>
    <p:extLst>
      <p:ext uri="{BB962C8B-B14F-4D97-AF65-F5344CB8AC3E}">
        <p14:creationId xmlns:p14="http://schemas.microsoft.com/office/powerpoint/2010/main" val="324856304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9" r:id="rId4"/>
    <p:sldLayoutId id="2147483677" r:id="rId5"/>
    <p:sldLayoutId id="2147483678" r:id="rId6"/>
    <p:sldLayoutId id="2147483681" r:id="rId7"/>
    <p:sldLayoutId id="2147483682" r:id="rId8"/>
    <p:sldLayoutId id="2147483683" r:id="rId9"/>
    <p:sldLayoutId id="2147483684" r:id="rId10"/>
    <p:sldLayoutId id="2147483685" r:id="rId11"/>
    <p:sldLayoutId id="2147483689" r:id="rId12"/>
    <p:sldLayoutId id="2147483687" r:id="rId13"/>
    <p:sldLayoutId id="2147483694" r:id="rId14"/>
    <p:sldLayoutId id="2147483688" r:id="rId15"/>
  </p:sldLayoutIdLst>
  <p:hf hd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85750" indent="-285750" algn="l" defTabSz="914400" rtl="0" eaLnBrk="1" latinLnBrk="0" hangingPunct="1">
        <a:lnSpc>
          <a:spcPct val="101000"/>
        </a:lnSpc>
        <a:spcBef>
          <a:spcPts val="0"/>
        </a:spcBef>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101000"/>
        </a:lnSpc>
        <a:spcBef>
          <a:spcPts val="500"/>
        </a:spcBef>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1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01000"/>
        </a:lnSpc>
        <a:spcBef>
          <a:spcPts val="500"/>
        </a:spcBef>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lnSpc>
          <a:spcPct val="101000"/>
        </a:lnSpc>
        <a:spcBef>
          <a:spcPts val="5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6C8AC-1182-A02B-38AC-782F7F39E394}"/>
              </a:ext>
            </a:extLst>
          </p:cNvPr>
          <p:cNvSpPr>
            <a:spLocks noGrp="1"/>
          </p:cNvSpPr>
          <p:nvPr>
            <p:ph type="ctrTitle"/>
          </p:nvPr>
        </p:nvSpPr>
        <p:spPr>
          <a:xfrm>
            <a:off x="377825" y="1809750"/>
            <a:ext cx="4949549" cy="1668466"/>
          </a:xfrm>
        </p:spPr>
        <p:txBody>
          <a:bodyPr/>
          <a:lstStyle/>
          <a:p>
            <a:r>
              <a:rPr lang="nb-NO" b="1" dirty="0"/>
              <a:t>Når helheten glipper</a:t>
            </a:r>
            <a:br>
              <a:rPr lang="nb-NO" dirty="0"/>
            </a:br>
            <a:r>
              <a:rPr lang="nb-NO" sz="2400" dirty="0"/>
              <a:t>Manglende kontinuitet i preoperative forløp</a:t>
            </a:r>
            <a:br>
              <a:rPr lang="nb-NO" dirty="0"/>
            </a:br>
            <a:endParaRPr lang="nb-NO" dirty="0"/>
          </a:p>
        </p:txBody>
      </p:sp>
      <p:sp>
        <p:nvSpPr>
          <p:cNvPr id="3" name="Subtitle 2">
            <a:extLst>
              <a:ext uri="{FF2B5EF4-FFF2-40B4-BE49-F238E27FC236}">
                <a16:creationId xmlns:a16="http://schemas.microsoft.com/office/drawing/2014/main" id="{8531AB71-A98A-1FA5-F2FF-960451A8F267}"/>
              </a:ext>
            </a:extLst>
          </p:cNvPr>
          <p:cNvSpPr>
            <a:spLocks noGrp="1"/>
          </p:cNvSpPr>
          <p:nvPr>
            <p:ph type="subTitle" idx="1"/>
          </p:nvPr>
        </p:nvSpPr>
        <p:spPr>
          <a:xfrm>
            <a:off x="377826" y="3809208"/>
            <a:ext cx="4949548" cy="1484687"/>
          </a:xfrm>
        </p:spPr>
        <p:txBody>
          <a:bodyPr/>
          <a:lstStyle/>
          <a:p>
            <a:r>
              <a:rPr lang="nb-NO" dirty="0"/>
              <a:t>Læringsmateriale:</a:t>
            </a:r>
          </a:p>
          <a:p>
            <a:endParaRPr lang="nb-NO" dirty="0"/>
          </a:p>
          <a:p>
            <a:r>
              <a:rPr lang="nb-NO" dirty="0"/>
              <a:t>5. Preoperative rutiner</a:t>
            </a:r>
          </a:p>
          <a:p>
            <a:endParaRPr lang="nb-NO" dirty="0"/>
          </a:p>
          <a:p>
            <a:r>
              <a:rPr lang="nb-NO" sz="1800" dirty="0"/>
              <a:t>Alle foto: </a:t>
            </a:r>
            <a:r>
              <a:rPr lang="nb-NO" sz="1800" dirty="0" err="1"/>
              <a:t>Shutterstock</a:t>
            </a:r>
            <a:endParaRPr lang="nb-NO" sz="1800" dirty="0"/>
          </a:p>
        </p:txBody>
      </p:sp>
      <p:pic>
        <p:nvPicPr>
          <p:cNvPr id="10" name="Plassholder for bilde 9">
            <a:extLst>
              <a:ext uri="{FF2B5EF4-FFF2-40B4-BE49-F238E27FC236}">
                <a16:creationId xmlns:a16="http://schemas.microsoft.com/office/drawing/2014/main" id="{90E8B6A5-363C-B99C-0023-16997C6F4B6A}"/>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2747" r="22747"/>
          <a:stretch>
            <a:fillRect/>
          </a:stretch>
        </p:blipFill>
        <p:spPr>
          <a:prstGeom prst="rect">
            <a:avLst/>
          </a:prstGeom>
          <a:solidFill>
            <a:prstClr val="white">
              <a:lumMod val="85000"/>
            </a:prstClr>
          </a:solidFill>
        </p:spPr>
      </p:pic>
    </p:spTree>
    <p:extLst>
      <p:ext uri="{BB962C8B-B14F-4D97-AF65-F5344CB8AC3E}">
        <p14:creationId xmlns:p14="http://schemas.microsoft.com/office/powerpoint/2010/main" val="1884720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8C9F08A-B196-9D2D-7BDC-125F9E4F8905}"/>
              </a:ext>
            </a:extLst>
          </p:cNvPr>
          <p:cNvSpPr>
            <a:spLocks noGrp="1"/>
          </p:cNvSpPr>
          <p:nvPr>
            <p:ph type="title"/>
          </p:nvPr>
        </p:nvSpPr>
        <p:spPr>
          <a:xfrm>
            <a:off x="7736115" y="439453"/>
            <a:ext cx="4079646" cy="1370808"/>
          </a:xfrm>
        </p:spPr>
        <p:txBody>
          <a:bodyPr anchor="b">
            <a:normAutofit fontScale="90000"/>
          </a:bodyPr>
          <a:lstStyle/>
          <a:p>
            <a:r>
              <a:rPr lang="nb-NO" sz="3200" dirty="0"/>
              <a:t>Preoperative stopp-punkt som sikkerhetsbarriere</a:t>
            </a:r>
            <a:endParaRPr lang="nb-NO" sz="3100" dirty="0"/>
          </a:p>
        </p:txBody>
      </p:sp>
      <p:sp>
        <p:nvSpPr>
          <p:cNvPr id="10" name="Footer Placeholder 2">
            <a:extLst>
              <a:ext uri="{FF2B5EF4-FFF2-40B4-BE49-F238E27FC236}">
                <a16:creationId xmlns:a16="http://schemas.microsoft.com/office/drawing/2014/main" id="{DF8B7ED4-5ADF-0B60-4E2F-3EDF5694CB12}"/>
              </a:ext>
            </a:extLst>
          </p:cNvPr>
          <p:cNvSpPr>
            <a:spLocks noGrp="1"/>
          </p:cNvSpPr>
          <p:nvPr>
            <p:ph type="ftr" sz="quarter" idx="11"/>
          </p:nvPr>
        </p:nvSpPr>
        <p:spPr>
          <a:xfrm>
            <a:off x="7414259" y="6272216"/>
            <a:ext cx="3959543" cy="254792"/>
          </a:xfrm>
        </p:spPr>
        <p:txBody>
          <a:bodyPr/>
          <a:lstStyle/>
          <a:p>
            <a:pPr>
              <a:spcAft>
                <a:spcPts val="600"/>
              </a:spcAft>
            </a:pPr>
            <a:r>
              <a:rPr lang="nb-NO"/>
              <a:t>Læring- og refleksjonsmateriell</a:t>
            </a:r>
            <a:endParaRPr lang="nb-NO" dirty="0"/>
          </a:p>
        </p:txBody>
      </p:sp>
      <p:sp>
        <p:nvSpPr>
          <p:cNvPr id="4" name="Plassholder for lysbildenummer 3">
            <a:extLst>
              <a:ext uri="{FF2B5EF4-FFF2-40B4-BE49-F238E27FC236}">
                <a16:creationId xmlns:a16="http://schemas.microsoft.com/office/drawing/2014/main" id="{298CEE65-00E7-DBEE-FB9D-F06A96540FEF}"/>
              </a:ext>
            </a:extLst>
          </p:cNvPr>
          <p:cNvSpPr>
            <a:spLocks noGrp="1"/>
          </p:cNvSpPr>
          <p:nvPr>
            <p:ph type="sldNum" sz="quarter" idx="12"/>
          </p:nvPr>
        </p:nvSpPr>
        <p:spPr>
          <a:xfrm>
            <a:off x="11528425" y="6276979"/>
            <a:ext cx="287336" cy="254792"/>
          </a:xfrm>
        </p:spPr>
        <p:txBody>
          <a:bodyPr anchor="b">
            <a:normAutofit/>
          </a:bodyPr>
          <a:lstStyle/>
          <a:p>
            <a:pPr>
              <a:spcAft>
                <a:spcPts val="600"/>
              </a:spcAft>
            </a:pPr>
            <a:fld id="{014433D3-DA9B-471A-9B93-9F9D805CC3CB}" type="slidenum">
              <a:rPr lang="nb-NO" smtClean="0"/>
              <a:pPr>
                <a:spcAft>
                  <a:spcPts val="600"/>
                </a:spcAft>
              </a:pPr>
              <a:t>2</a:t>
            </a:fld>
            <a:endParaRPr lang="nb-NO"/>
          </a:p>
        </p:txBody>
      </p:sp>
      <p:sp>
        <p:nvSpPr>
          <p:cNvPr id="5" name="Plassholder for innhold 4">
            <a:extLst>
              <a:ext uri="{FF2B5EF4-FFF2-40B4-BE49-F238E27FC236}">
                <a16:creationId xmlns:a16="http://schemas.microsoft.com/office/drawing/2014/main" id="{A199B56B-EEC1-E16C-D3CD-8680E120ED45}"/>
              </a:ext>
            </a:extLst>
          </p:cNvPr>
          <p:cNvSpPr>
            <a:spLocks noGrp="1"/>
          </p:cNvSpPr>
          <p:nvPr>
            <p:ph type="body" sz="quarter" idx="14"/>
          </p:nvPr>
        </p:nvSpPr>
        <p:spPr>
          <a:xfrm>
            <a:off x="7592447" y="1941512"/>
            <a:ext cx="4079646" cy="2974976"/>
          </a:xfrm>
        </p:spPr>
        <p:txBody>
          <a:bodyPr>
            <a:noAutofit/>
          </a:bodyPr>
          <a:lstStyle/>
          <a:p>
            <a:pPr marL="342900" lvl="0" indent="-342900"/>
            <a:r>
              <a:rPr lang="nb-NO" sz="1800" dirty="0"/>
              <a:t>Preoperative undersøkelser, innkomstjournal og risikovurderinger på operasjonsstuen er planlagte sjekkpunkt</a:t>
            </a:r>
          </a:p>
          <a:p>
            <a:pPr marL="342900" lvl="0" indent="-342900"/>
            <a:endParaRPr lang="nb-NO" sz="1800" dirty="0"/>
          </a:p>
          <a:p>
            <a:pPr marL="342900" lvl="0" indent="-342900"/>
            <a:r>
              <a:rPr lang="nb-NO" sz="1800" dirty="0"/>
              <a:t>Hensikten er å fange opp endringer i pasientens tilstand etter at behandlingsplanen ble lagt</a:t>
            </a:r>
          </a:p>
          <a:p>
            <a:pPr marL="342900" lvl="0" indent="-342900"/>
            <a:endParaRPr lang="nb-NO" sz="1800" dirty="0"/>
          </a:p>
          <a:p>
            <a:pPr marL="342900" lvl="0" indent="-342900"/>
            <a:r>
              <a:rPr lang="nb-NO" sz="1800" dirty="0"/>
              <a:t>Disse stopp-punktene må gi mulighet for å justere planen</a:t>
            </a:r>
          </a:p>
          <a:p>
            <a:pPr marL="342900" lvl="0" indent="-342900"/>
            <a:endParaRPr lang="nb-NO" sz="1800" dirty="0"/>
          </a:p>
          <a:p>
            <a:pPr marL="342900" lvl="0" indent="-342900"/>
            <a:r>
              <a:rPr lang="nb-NO" sz="1800" dirty="0"/>
              <a:t>Når de ikke fungerer, ryker viktige sikkerhetsbarrierer</a:t>
            </a:r>
          </a:p>
        </p:txBody>
      </p:sp>
      <p:pic>
        <p:nvPicPr>
          <p:cNvPr id="14" name="Plassholder for bilde 13">
            <a:extLst>
              <a:ext uri="{FF2B5EF4-FFF2-40B4-BE49-F238E27FC236}">
                <a16:creationId xmlns:a16="http://schemas.microsoft.com/office/drawing/2014/main" id="{0E33CD32-094D-6A6A-FBF9-6C7C9FCCCA12}"/>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16355" r="16355"/>
          <a:stretch>
            <a:fillRect/>
          </a:stretch>
        </p:blipFill>
        <p:spPr>
          <a:prstGeom prst="rect">
            <a:avLst/>
          </a:prstGeom>
          <a:solidFill>
            <a:prstClr val="white"/>
          </a:solidFill>
        </p:spPr>
      </p:pic>
    </p:spTree>
    <p:extLst>
      <p:ext uri="{BB962C8B-B14F-4D97-AF65-F5344CB8AC3E}">
        <p14:creationId xmlns:p14="http://schemas.microsoft.com/office/powerpoint/2010/main" val="904955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5D18FB-4550-FFCD-7576-2F2B8FF2C886}"/>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C9E635A7-5AC7-D739-B927-D2FBADCE4912}"/>
              </a:ext>
            </a:extLst>
          </p:cNvPr>
          <p:cNvSpPr>
            <a:spLocks noGrp="1"/>
          </p:cNvSpPr>
          <p:nvPr>
            <p:ph type="body" sz="quarter" idx="10"/>
          </p:nvPr>
        </p:nvSpPr>
        <p:spPr>
          <a:xfrm>
            <a:off x="1760220" y="2405289"/>
            <a:ext cx="3231910" cy="708614"/>
          </a:xfrm>
        </p:spPr>
        <p:txBody>
          <a:bodyPr>
            <a:noAutofit/>
          </a:bodyPr>
          <a:lstStyle/>
          <a:p>
            <a:pPr>
              <a:lnSpc>
                <a:spcPct val="91000"/>
              </a:lnSpc>
              <a:spcAft>
                <a:spcPts val="600"/>
              </a:spcAft>
            </a:pPr>
            <a:r>
              <a:rPr lang="nb-NO" dirty="0"/>
              <a:t>Bjørn: Ingen preoperativ undersøkelse</a:t>
            </a:r>
          </a:p>
        </p:txBody>
      </p:sp>
      <p:sp>
        <p:nvSpPr>
          <p:cNvPr id="5" name="Plassholder for innhold 4">
            <a:extLst>
              <a:ext uri="{FF2B5EF4-FFF2-40B4-BE49-F238E27FC236}">
                <a16:creationId xmlns:a16="http://schemas.microsoft.com/office/drawing/2014/main" id="{D550A3A8-27B2-5671-D44F-14F63CBB6EE1}"/>
              </a:ext>
            </a:extLst>
          </p:cNvPr>
          <p:cNvSpPr>
            <a:spLocks noGrp="1"/>
          </p:cNvSpPr>
          <p:nvPr>
            <p:ph type="body" sz="quarter" idx="11"/>
          </p:nvPr>
        </p:nvSpPr>
        <p:spPr>
          <a:xfrm>
            <a:off x="6042025" y="1112875"/>
            <a:ext cx="5334000" cy="4718784"/>
          </a:xfrm>
        </p:spPr>
        <p:txBody>
          <a:bodyPr>
            <a:normAutofit fontScale="92500" lnSpcReduction="10000"/>
          </a:bodyPr>
          <a:lstStyle/>
          <a:p>
            <a:pPr marL="342900" lvl="0" indent="-342900">
              <a:buFont typeface="Arial" panose="020B0604020202020204" pitchFamily="34" charset="0"/>
              <a:buChar char="•"/>
            </a:pPr>
            <a:r>
              <a:rPr lang="nb-NO" dirty="0"/>
              <a:t>Innkalt til preoperativ undersøkelse som ble avlyst pga. sykdom hos Bjørn og ledsager</a:t>
            </a:r>
          </a:p>
          <a:p>
            <a:pPr marL="342900" lvl="0" indent="-342900">
              <a:buFont typeface="Arial" panose="020B0604020202020204" pitchFamily="34" charset="0"/>
              <a:buChar char="•"/>
            </a:pPr>
            <a:endParaRPr lang="nb-NO" dirty="0"/>
          </a:p>
          <a:p>
            <a:pPr marL="342900" lvl="0" indent="-342900">
              <a:buFont typeface="Arial" panose="020B0604020202020204" pitchFamily="34" charset="0"/>
              <a:buChar char="•"/>
            </a:pPr>
            <a:r>
              <a:rPr lang="nb-NO" dirty="0"/>
              <a:t>Skulle gjennomføres ved innleggelse to dager før operasjonen</a:t>
            </a:r>
          </a:p>
          <a:p>
            <a:pPr marL="342900" lvl="0" indent="-342900">
              <a:buFont typeface="Arial" panose="020B0604020202020204" pitchFamily="34" charset="0"/>
              <a:buChar char="•"/>
            </a:pPr>
            <a:endParaRPr lang="nb-NO" dirty="0"/>
          </a:p>
          <a:p>
            <a:pPr marL="342900" lvl="0" indent="-342900">
              <a:buFont typeface="Arial" panose="020B0604020202020204" pitchFamily="34" charset="0"/>
              <a:buChar char="•"/>
            </a:pPr>
            <a:r>
              <a:rPr lang="nb-NO" dirty="0"/>
              <a:t>Da han kom ble det tatt innkomstjournal, men ingen full preoperativ undersøkelse</a:t>
            </a:r>
          </a:p>
          <a:p>
            <a:pPr marL="342900" lvl="0" indent="-342900">
              <a:buFont typeface="Arial" panose="020B0604020202020204" pitchFamily="34" charset="0"/>
              <a:buChar char="•"/>
            </a:pPr>
            <a:endParaRPr lang="nb-NO" dirty="0"/>
          </a:p>
          <a:p>
            <a:pPr marL="342900" lvl="0" indent="-342900">
              <a:buFont typeface="Arial" panose="020B0604020202020204" pitchFamily="34" charset="0"/>
              <a:buChar char="•"/>
            </a:pPr>
            <a:r>
              <a:rPr lang="nb-NO" dirty="0"/>
              <a:t>Operasjonen ble gjennomført som planlagt, uten oppdatert klinisk undersøkelse</a:t>
            </a:r>
          </a:p>
          <a:p>
            <a:pPr marL="342900" lvl="0" indent="-342900">
              <a:buFont typeface="Arial" panose="020B0604020202020204" pitchFamily="34" charset="0"/>
              <a:buChar char="•"/>
            </a:pPr>
            <a:endParaRPr lang="nb-NO" dirty="0"/>
          </a:p>
          <a:p>
            <a:pPr marL="342900" lvl="0" indent="-342900">
              <a:buFont typeface="Arial" panose="020B0604020202020204" pitchFamily="34" charset="0"/>
              <a:buChar char="•"/>
            </a:pPr>
            <a:r>
              <a:rPr lang="nb-NO" dirty="0"/>
              <a:t>Bjørn lå i narkose på operasjonsbordet da kirurgen så han for første gang</a:t>
            </a:r>
          </a:p>
        </p:txBody>
      </p:sp>
      <p:sp>
        <p:nvSpPr>
          <p:cNvPr id="4" name="Plassholder for lysbildenummer 3" hidden="1">
            <a:extLst>
              <a:ext uri="{FF2B5EF4-FFF2-40B4-BE49-F238E27FC236}">
                <a16:creationId xmlns:a16="http://schemas.microsoft.com/office/drawing/2014/main" id="{78305F2C-CF40-683D-C836-DB1605E8968C}"/>
              </a:ext>
            </a:extLst>
          </p:cNvPr>
          <p:cNvSpPr>
            <a:spLocks noGrp="1"/>
          </p:cNvSpPr>
          <p:nvPr>
            <p:ph type="sldNum" sz="quarter" idx="4294967295"/>
          </p:nvPr>
        </p:nvSpPr>
        <p:spPr>
          <a:xfrm>
            <a:off x="11528425" y="6276979"/>
            <a:ext cx="287336" cy="254792"/>
          </a:xfrm>
        </p:spPr>
        <p:txBody>
          <a:bodyPr/>
          <a:lstStyle/>
          <a:p>
            <a:pPr>
              <a:spcAft>
                <a:spcPts val="600"/>
              </a:spcAft>
            </a:pPr>
            <a:fld id="{014433D3-DA9B-471A-9B93-9F9D805CC3CB}" type="slidenum">
              <a:rPr lang="nb-NO" smtClean="0"/>
              <a:pPr>
                <a:spcAft>
                  <a:spcPts val="600"/>
                </a:spcAft>
              </a:pPr>
              <a:t>3</a:t>
            </a:fld>
            <a:endParaRPr lang="nb-NO"/>
          </a:p>
        </p:txBody>
      </p:sp>
    </p:spTree>
    <p:extLst>
      <p:ext uri="{BB962C8B-B14F-4D97-AF65-F5344CB8AC3E}">
        <p14:creationId xmlns:p14="http://schemas.microsoft.com/office/powerpoint/2010/main" val="2933057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36C53-6865-7E7E-E44E-B3692CE3D1F7}"/>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8D3C5AE1-A3FC-C2D3-F361-92B84D8A6378}"/>
              </a:ext>
            </a:extLst>
          </p:cNvPr>
          <p:cNvSpPr>
            <a:spLocks noGrp="1"/>
          </p:cNvSpPr>
          <p:nvPr>
            <p:ph type="title"/>
          </p:nvPr>
        </p:nvSpPr>
        <p:spPr>
          <a:xfrm>
            <a:off x="7307385" y="357261"/>
            <a:ext cx="4508376" cy="1189973"/>
          </a:xfrm>
        </p:spPr>
        <p:txBody>
          <a:bodyPr anchor="b">
            <a:normAutofit/>
          </a:bodyPr>
          <a:lstStyle/>
          <a:p>
            <a:pPr marL="342900" lvl="0" indent="-342900"/>
            <a:r>
              <a:rPr lang="nb-NO" sz="2400" dirty="0"/>
              <a:t>Ingrid: Antakelse om at tilstanden var avklart</a:t>
            </a:r>
          </a:p>
        </p:txBody>
      </p:sp>
      <p:sp>
        <p:nvSpPr>
          <p:cNvPr id="23" name="Footer Placeholder 2">
            <a:extLst>
              <a:ext uri="{FF2B5EF4-FFF2-40B4-BE49-F238E27FC236}">
                <a16:creationId xmlns:a16="http://schemas.microsoft.com/office/drawing/2014/main" id="{CAC046CB-2C2B-9924-BF6E-9C981922BDE2}"/>
              </a:ext>
            </a:extLst>
          </p:cNvPr>
          <p:cNvSpPr>
            <a:spLocks noGrp="1"/>
          </p:cNvSpPr>
          <p:nvPr>
            <p:ph type="ftr" sz="quarter" idx="11"/>
          </p:nvPr>
        </p:nvSpPr>
        <p:spPr>
          <a:xfrm>
            <a:off x="7414259" y="6272216"/>
            <a:ext cx="3959543" cy="254792"/>
          </a:xfrm>
        </p:spPr>
        <p:txBody>
          <a:bodyPr/>
          <a:lstStyle/>
          <a:p>
            <a:pPr>
              <a:spcAft>
                <a:spcPts val="600"/>
              </a:spcAft>
            </a:pPr>
            <a:r>
              <a:rPr lang="nb-NO"/>
              <a:t>Læring- og refleksjonsmateriell</a:t>
            </a:r>
            <a:endParaRPr lang="nb-NO" dirty="0"/>
          </a:p>
        </p:txBody>
      </p:sp>
      <p:sp>
        <p:nvSpPr>
          <p:cNvPr id="4" name="Plassholder for lysbildenummer 3">
            <a:extLst>
              <a:ext uri="{FF2B5EF4-FFF2-40B4-BE49-F238E27FC236}">
                <a16:creationId xmlns:a16="http://schemas.microsoft.com/office/drawing/2014/main" id="{814EFA42-4635-163F-7140-80DB6F55D36C}"/>
              </a:ext>
            </a:extLst>
          </p:cNvPr>
          <p:cNvSpPr>
            <a:spLocks noGrp="1"/>
          </p:cNvSpPr>
          <p:nvPr>
            <p:ph type="sldNum" sz="quarter" idx="12"/>
          </p:nvPr>
        </p:nvSpPr>
        <p:spPr>
          <a:xfrm>
            <a:off x="11528425" y="6276979"/>
            <a:ext cx="287336" cy="254792"/>
          </a:xfrm>
        </p:spPr>
        <p:txBody>
          <a:bodyPr anchor="b">
            <a:normAutofit/>
          </a:bodyPr>
          <a:lstStyle/>
          <a:p>
            <a:pPr>
              <a:spcAft>
                <a:spcPts val="600"/>
              </a:spcAft>
            </a:pPr>
            <a:fld id="{014433D3-DA9B-471A-9B93-9F9D805CC3CB}" type="slidenum">
              <a:rPr lang="nb-NO" smtClean="0"/>
              <a:pPr>
                <a:spcAft>
                  <a:spcPts val="600"/>
                </a:spcAft>
              </a:pPr>
              <a:t>4</a:t>
            </a:fld>
            <a:endParaRPr lang="nb-NO"/>
          </a:p>
        </p:txBody>
      </p:sp>
      <p:sp>
        <p:nvSpPr>
          <p:cNvPr id="5" name="Plassholder for innhold 4">
            <a:extLst>
              <a:ext uri="{FF2B5EF4-FFF2-40B4-BE49-F238E27FC236}">
                <a16:creationId xmlns:a16="http://schemas.microsoft.com/office/drawing/2014/main" id="{E67F042B-A57A-D7AE-B991-04D97F622C88}"/>
              </a:ext>
            </a:extLst>
          </p:cNvPr>
          <p:cNvSpPr>
            <a:spLocks noGrp="1"/>
          </p:cNvSpPr>
          <p:nvPr>
            <p:ph type="body" sz="quarter" idx="14"/>
          </p:nvPr>
        </p:nvSpPr>
        <p:spPr>
          <a:xfrm>
            <a:off x="7414259" y="1997285"/>
            <a:ext cx="4401502" cy="4372253"/>
          </a:xfrm>
        </p:spPr>
        <p:txBody>
          <a:bodyPr>
            <a:normAutofit/>
          </a:bodyPr>
          <a:lstStyle/>
          <a:p>
            <a:pPr marL="342900" lvl="0" indent="-342900"/>
            <a:r>
              <a:rPr lang="nb-NO" sz="1800" dirty="0"/>
              <a:t>Anestesilegens preoperative vurdering ble basert på journalopplysninger</a:t>
            </a:r>
          </a:p>
          <a:p>
            <a:pPr marL="342900" lvl="0" indent="-342900"/>
            <a:endParaRPr lang="nb-NO" sz="1800" dirty="0"/>
          </a:p>
          <a:p>
            <a:pPr marL="342900" lvl="0" indent="-342900"/>
            <a:r>
              <a:rPr lang="nb-NO" sz="1800" dirty="0"/>
              <a:t>Konkluderte med at hun var i god form og ikke trengte fysisk tilsyn</a:t>
            </a:r>
          </a:p>
          <a:p>
            <a:pPr marL="342900" lvl="0" indent="-342900"/>
            <a:endParaRPr lang="nb-NO" sz="1800" dirty="0"/>
          </a:p>
          <a:p>
            <a:pPr marL="342900" lvl="0" indent="-342900"/>
            <a:r>
              <a:rPr lang="nb-NO" sz="1800" dirty="0"/>
              <a:t>Også Ingrids planlagte preoperative undersøkelse ble avlyst. </a:t>
            </a:r>
            <a:r>
              <a:rPr lang="nb-NO" sz="1800"/>
              <a:t>Det er ikke </a:t>
            </a:r>
            <a:r>
              <a:rPr lang="nb-NO" sz="1800" dirty="0"/>
              <a:t>dokumentert at dette ble fanget opp ved innkomst</a:t>
            </a:r>
          </a:p>
          <a:p>
            <a:pPr marL="342900" lvl="0" indent="-342900"/>
            <a:endParaRPr lang="nb-NO" sz="1800" dirty="0"/>
          </a:p>
          <a:p>
            <a:pPr marL="342900" lvl="0" indent="-342900"/>
            <a:r>
              <a:rPr lang="nb-NO" sz="1800" dirty="0"/>
              <a:t>Ved operasjon reagerte anestesilege på at det ikke var tatt blodprøver</a:t>
            </a:r>
          </a:p>
          <a:p>
            <a:endParaRPr lang="nb-NO" sz="1800" dirty="0"/>
          </a:p>
          <a:p>
            <a:pPr marL="342900" lvl="0" indent="-342900"/>
            <a:endParaRPr lang="nb-NO" sz="1800" dirty="0"/>
          </a:p>
        </p:txBody>
      </p:sp>
      <p:pic>
        <p:nvPicPr>
          <p:cNvPr id="9" name="Plassholder for bilde 8">
            <a:extLst>
              <a:ext uri="{FF2B5EF4-FFF2-40B4-BE49-F238E27FC236}">
                <a16:creationId xmlns:a16="http://schemas.microsoft.com/office/drawing/2014/main" id="{345196C4-DB62-0029-DA70-25DFF975565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16728" r="16728"/>
          <a:stretch>
            <a:fillRect/>
          </a:stretch>
        </p:blipFill>
        <p:spPr>
          <a:prstGeom prst="rect">
            <a:avLst/>
          </a:prstGeom>
          <a:solidFill>
            <a:prstClr val="white"/>
          </a:solidFill>
        </p:spPr>
      </p:pic>
    </p:spTree>
    <p:extLst>
      <p:ext uri="{BB962C8B-B14F-4D97-AF65-F5344CB8AC3E}">
        <p14:creationId xmlns:p14="http://schemas.microsoft.com/office/powerpoint/2010/main" val="4323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479CC-062E-BBD5-8378-EC2C6161760D}"/>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6C16A468-47EB-26EB-C684-465D32D89B78}"/>
              </a:ext>
            </a:extLst>
          </p:cNvPr>
          <p:cNvSpPr>
            <a:spLocks noGrp="1"/>
          </p:cNvSpPr>
          <p:nvPr>
            <p:ph type="title"/>
          </p:nvPr>
        </p:nvSpPr>
        <p:spPr>
          <a:xfrm>
            <a:off x="388937" y="593095"/>
            <a:ext cx="11426823" cy="600705"/>
          </a:xfrm>
        </p:spPr>
        <p:txBody>
          <a:bodyPr anchor="b">
            <a:normAutofit/>
          </a:bodyPr>
          <a:lstStyle/>
          <a:p>
            <a:r>
              <a:rPr lang="nb-NO" dirty="0"/>
              <a:t>Spørsmål til refleksjon</a:t>
            </a:r>
          </a:p>
        </p:txBody>
      </p:sp>
      <p:sp>
        <p:nvSpPr>
          <p:cNvPr id="13" name="Footer Placeholder 2">
            <a:extLst>
              <a:ext uri="{FF2B5EF4-FFF2-40B4-BE49-F238E27FC236}">
                <a16:creationId xmlns:a16="http://schemas.microsoft.com/office/drawing/2014/main" id="{89510911-1FBA-54DE-FC67-76A94E5EA092}"/>
              </a:ext>
            </a:extLst>
          </p:cNvPr>
          <p:cNvSpPr>
            <a:spLocks noGrp="1"/>
          </p:cNvSpPr>
          <p:nvPr>
            <p:ph type="ftr" sz="quarter" idx="11"/>
          </p:nvPr>
        </p:nvSpPr>
        <p:spPr>
          <a:xfrm>
            <a:off x="7414259" y="6272216"/>
            <a:ext cx="3959543" cy="254792"/>
          </a:xfrm>
        </p:spPr>
        <p:txBody>
          <a:bodyPr/>
          <a:lstStyle/>
          <a:p>
            <a:pPr>
              <a:spcAft>
                <a:spcPts val="600"/>
              </a:spcAft>
            </a:pPr>
            <a:r>
              <a:rPr lang="nb-NO"/>
              <a:t>Læring- og refleksjonsmateriell</a:t>
            </a:r>
            <a:endParaRPr lang="nb-NO" dirty="0"/>
          </a:p>
        </p:txBody>
      </p:sp>
      <p:sp>
        <p:nvSpPr>
          <p:cNvPr id="4" name="Plassholder for lysbildenummer 3">
            <a:extLst>
              <a:ext uri="{FF2B5EF4-FFF2-40B4-BE49-F238E27FC236}">
                <a16:creationId xmlns:a16="http://schemas.microsoft.com/office/drawing/2014/main" id="{A313C874-2B37-39A6-6817-139D42B9E35A}"/>
              </a:ext>
            </a:extLst>
          </p:cNvPr>
          <p:cNvSpPr>
            <a:spLocks noGrp="1"/>
          </p:cNvSpPr>
          <p:nvPr>
            <p:ph type="sldNum" sz="quarter" idx="12"/>
          </p:nvPr>
        </p:nvSpPr>
        <p:spPr>
          <a:xfrm>
            <a:off x="11528425" y="6276979"/>
            <a:ext cx="287336" cy="254792"/>
          </a:xfrm>
        </p:spPr>
        <p:txBody>
          <a:bodyPr anchor="b">
            <a:normAutofit/>
          </a:bodyPr>
          <a:lstStyle/>
          <a:p>
            <a:pPr>
              <a:spcAft>
                <a:spcPts val="600"/>
              </a:spcAft>
            </a:pPr>
            <a:fld id="{014433D3-DA9B-471A-9B93-9F9D805CC3CB}" type="slidenum">
              <a:rPr lang="nb-NO" smtClean="0"/>
              <a:pPr>
                <a:spcAft>
                  <a:spcPts val="600"/>
                </a:spcAft>
              </a:pPr>
              <a:t>5</a:t>
            </a:fld>
            <a:endParaRPr lang="nb-NO"/>
          </a:p>
        </p:txBody>
      </p:sp>
      <p:graphicFrame>
        <p:nvGraphicFramePr>
          <p:cNvPr id="14" name="Plassholder for innhold 4">
            <a:extLst>
              <a:ext uri="{FF2B5EF4-FFF2-40B4-BE49-F238E27FC236}">
                <a16:creationId xmlns:a16="http://schemas.microsoft.com/office/drawing/2014/main" id="{CD12C987-EE45-67AE-AC6F-345312C37B38}"/>
              </a:ext>
            </a:extLst>
          </p:cNvPr>
          <p:cNvGraphicFramePr>
            <a:graphicFrameLocks noGrp="1"/>
          </p:cNvGraphicFramePr>
          <p:nvPr>
            <p:ph sz="quarter" idx="13"/>
            <p:extLst>
              <p:ext uri="{D42A27DB-BD31-4B8C-83A1-F6EECF244321}">
                <p14:modId xmlns:p14="http://schemas.microsoft.com/office/powerpoint/2010/main" val="86570619"/>
              </p:ext>
            </p:extLst>
          </p:nvPr>
        </p:nvGraphicFramePr>
        <p:xfrm>
          <a:off x="388938" y="1536700"/>
          <a:ext cx="11414125" cy="4610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9424389"/>
      </p:ext>
    </p:extLst>
  </p:cSld>
  <p:clrMapOvr>
    <a:masterClrMapping/>
  </p:clrMapOvr>
</p:sld>
</file>

<file path=ppt/theme/theme1.xml><?xml version="1.0" encoding="utf-8"?>
<a:theme xmlns:a="http://schemas.openxmlformats.org/drawingml/2006/main" name="Ukom Lys">
  <a:themeElements>
    <a:clrScheme name="Custom 13">
      <a:dk1>
        <a:sysClr val="windowText" lastClr="000000"/>
      </a:dk1>
      <a:lt1>
        <a:sysClr val="window" lastClr="FFFFFF"/>
      </a:lt1>
      <a:dk2>
        <a:srgbClr val="162D4F"/>
      </a:dk2>
      <a:lt2>
        <a:srgbClr val="F5F2EE"/>
      </a:lt2>
      <a:accent1>
        <a:srgbClr val="162D4F"/>
      </a:accent1>
      <a:accent2>
        <a:srgbClr val="006AB4"/>
      </a:accent2>
      <a:accent3>
        <a:srgbClr val="CAEAFA"/>
      </a:accent3>
      <a:accent4>
        <a:srgbClr val="81CBD4"/>
      </a:accent4>
      <a:accent5>
        <a:srgbClr val="FFD5C1"/>
      </a:accent5>
      <a:accent6>
        <a:srgbClr val="DD5C4D"/>
      </a:accent6>
      <a:hlink>
        <a:srgbClr val="0563C1"/>
      </a:hlink>
      <a:folHlink>
        <a:srgbClr val="954F72"/>
      </a:folHlink>
    </a:clrScheme>
    <a:fontScheme name="Custom 3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3" id="{E562775D-E71F-564E-82F3-1C1EC8267367}" vid="{202E6B7E-D13C-9B41-B893-2B8346D98620}"/>
    </a:ext>
  </a:extLst>
</a:theme>
</file>

<file path=ppt/theme/theme2.xml><?xml version="1.0" encoding="utf-8"?>
<a:theme xmlns:a="http://schemas.openxmlformats.org/drawingml/2006/main" name="Ukom Mørk">
  <a:themeElements>
    <a:clrScheme name="Custom 13">
      <a:dk1>
        <a:sysClr val="windowText" lastClr="000000"/>
      </a:dk1>
      <a:lt1>
        <a:sysClr val="window" lastClr="FFFFFF"/>
      </a:lt1>
      <a:dk2>
        <a:srgbClr val="162D4F"/>
      </a:dk2>
      <a:lt2>
        <a:srgbClr val="F5F2EE"/>
      </a:lt2>
      <a:accent1>
        <a:srgbClr val="162D4F"/>
      </a:accent1>
      <a:accent2>
        <a:srgbClr val="006AB4"/>
      </a:accent2>
      <a:accent3>
        <a:srgbClr val="CAEAFA"/>
      </a:accent3>
      <a:accent4>
        <a:srgbClr val="81CBD4"/>
      </a:accent4>
      <a:accent5>
        <a:srgbClr val="FFD5C1"/>
      </a:accent5>
      <a:accent6>
        <a:srgbClr val="DD5C4D"/>
      </a:accent6>
      <a:hlink>
        <a:srgbClr val="0563C1"/>
      </a:hlink>
      <a:folHlink>
        <a:srgbClr val="954F72"/>
      </a:folHlink>
    </a:clrScheme>
    <a:fontScheme name="Custom 3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3" id="{E562775D-E71F-564E-82F3-1C1EC8267367}" vid="{99302A73-A9E3-F049-A36B-476434F87AF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3dbaa9f-c888-4dfc-a461-7ad446f50711">
      <Terms xmlns="http://schemas.microsoft.com/office/infopath/2007/PartnerControls"/>
    </lcf76f155ced4ddcb4097134ff3c332f>
    <TaxCatchAll xmlns="5e769e05-f90d-4928-a3e5-714dcc1289f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B141A3C9F5ACA74FAAFBCE3E5C21C90F" ma:contentTypeVersion="11" ma:contentTypeDescription="Opprett et nytt dokument." ma:contentTypeScope="" ma:versionID="88c7a59abc24498696d247bbdc837773">
  <xsd:schema xmlns:xsd="http://www.w3.org/2001/XMLSchema" xmlns:xs="http://www.w3.org/2001/XMLSchema" xmlns:p="http://schemas.microsoft.com/office/2006/metadata/properties" xmlns:ns2="93dbaa9f-c888-4dfc-a461-7ad446f50711" xmlns:ns3="5e769e05-f90d-4928-a3e5-714dcc1289f4" targetNamespace="http://schemas.microsoft.com/office/2006/metadata/properties" ma:root="true" ma:fieldsID="cad3e200b3b4c258511895cf4777d021" ns2:_="" ns3:_="">
    <xsd:import namespace="93dbaa9f-c888-4dfc-a461-7ad446f50711"/>
    <xsd:import namespace="5e769e05-f90d-4928-a3e5-714dcc1289f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dbaa9f-c888-4dfc-a461-7ad446f507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Bildemerkelapper" ma:readOnly="false" ma:fieldId="{5cf76f15-5ced-4ddc-b409-7134ff3c332f}" ma:taxonomyMulti="true" ma:sspId="3ef1b091-1d93-48de-941a-7cde3b016fcb"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e769e05-f90d-4928-a3e5-714dcc1289f4"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650df91d-cde9-40e5-8fef-db3aa1fbbc6c}" ma:internalName="TaxCatchAll" ma:showField="CatchAllData" ma:web="5e769e05-f90d-4928-a3e5-714dcc1289f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8EEDD9-5436-408C-88B1-DEDC79159023}">
  <ds:schemaRefs>
    <ds:schemaRef ds:uri="http://schemas.microsoft.com/sharepoint/v3/contenttype/forms"/>
  </ds:schemaRefs>
</ds:datastoreItem>
</file>

<file path=customXml/itemProps2.xml><?xml version="1.0" encoding="utf-8"?>
<ds:datastoreItem xmlns:ds="http://schemas.openxmlformats.org/officeDocument/2006/customXml" ds:itemID="{42D2BA07-C796-4B7D-B1E5-D1EBCA66B42C}">
  <ds:schemaRefs>
    <ds:schemaRef ds:uri="http://schemas.microsoft.com/office/2006/documentManagement/types"/>
    <ds:schemaRef ds:uri="http://purl.org/dc/dcmitype/"/>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5e769e05-f90d-4928-a3e5-714dcc1289f4"/>
    <ds:schemaRef ds:uri="93dbaa9f-c888-4dfc-a461-7ad446f50711"/>
    <ds:schemaRef ds:uri="http://www.w3.org/XML/1998/namespace"/>
    <ds:schemaRef ds:uri="http://purl.org/dc/terms/"/>
  </ds:schemaRefs>
</ds:datastoreItem>
</file>

<file path=customXml/itemProps3.xml><?xml version="1.0" encoding="utf-8"?>
<ds:datastoreItem xmlns:ds="http://schemas.openxmlformats.org/officeDocument/2006/customXml" ds:itemID="{47F7157C-7A2B-4287-B669-FAEE744DFD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dbaa9f-c888-4dfc-a461-7ad446f50711"/>
    <ds:schemaRef ds:uri="5e769e05-f90d-4928-a3e5-714dcc1289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d8c54a43-aece-4cf1-be99-a5d1952480d6}" enabled="0" method="" siteId="{d8c54a43-aece-4cf1-be99-a5d1952480d6}" removed="1"/>
</clbl:labelList>
</file>

<file path=docProps/app.xml><?xml version="1.0" encoding="utf-8"?>
<Properties xmlns="http://schemas.openxmlformats.org/officeDocument/2006/extended-properties" xmlns:vt="http://schemas.openxmlformats.org/officeDocument/2006/docPropsVTypes">
  <Template>Ukom_PPTMal_inklVeileder korrigert versjon</Template>
  <TotalTime>5907</TotalTime>
  <Words>619</Words>
  <Application>Microsoft Office PowerPoint</Application>
  <PresentationFormat>Widescreen</PresentationFormat>
  <Paragraphs>59</Paragraphs>
  <Slides>5</Slides>
  <Notes>5</Notes>
  <HiddenSlides>0</HiddenSlides>
  <MMClips>0</MMClips>
  <ScaleCrop>false</ScaleCrop>
  <HeadingPairs>
    <vt:vector size="6" baseType="variant">
      <vt:variant>
        <vt:lpstr>Brukte skrifter</vt:lpstr>
      </vt:variant>
      <vt:variant>
        <vt:i4>2</vt:i4>
      </vt:variant>
      <vt:variant>
        <vt:lpstr>Tema</vt:lpstr>
      </vt:variant>
      <vt:variant>
        <vt:i4>2</vt:i4>
      </vt:variant>
      <vt:variant>
        <vt:lpstr>Lysbildetitler</vt:lpstr>
      </vt:variant>
      <vt:variant>
        <vt:i4>5</vt:i4>
      </vt:variant>
    </vt:vector>
  </HeadingPairs>
  <TitlesOfParts>
    <vt:vector size="9" baseType="lpstr">
      <vt:lpstr>Arial</vt:lpstr>
      <vt:lpstr>Calibri</vt:lpstr>
      <vt:lpstr>Ukom Lys</vt:lpstr>
      <vt:lpstr>Ukom Mørk</vt:lpstr>
      <vt:lpstr>Når helheten glipper Manglende kontinuitet i preoperative forløp </vt:lpstr>
      <vt:lpstr>Preoperative stopp-punkt som sikkerhetsbarriere</vt:lpstr>
      <vt:lpstr>PowerPoint-presentasjon</vt:lpstr>
      <vt:lpstr>Ingrid: Antakelse om at tilstanden var avklart</vt:lpstr>
      <vt:lpstr>Spørsmål til refleksjon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Jon Espelid</dc:creator>
  <cp:lastModifiedBy>Elise Løvereide</cp:lastModifiedBy>
  <cp:revision>1</cp:revision>
  <dcterms:created xsi:type="dcterms:W3CDTF">2026-05-29T10:48:18Z</dcterms:created>
  <dcterms:modified xsi:type="dcterms:W3CDTF">2026-06-14T20:05:04Z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0x010100B141A3C9F5ACA74FAAFBCE3E5C21C90F</vt:lpwstr>
  </property>
  <property fmtid="{D5CDD505-2E9C-101B-9397-08002B2CF9AE}" pid="3" name="MediaServiceImageTags">
    <vt:lpwstr/>
  </property>
  <property fmtid="{D5CDD505-2E9C-101B-9397-08002B2CF9AE}" pid="4" name="_ExtendedDescription">
    <vt:lpwstr/>
  </property>
</Properties>
</file>