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11"/>
  </p:notesMasterIdLst>
  <p:sldIdLst>
    <p:sldId id="256" r:id="rId6"/>
    <p:sldId id="266" r:id="rId7"/>
    <p:sldId id="267" r:id="rId8"/>
    <p:sldId id="268" r:id="rId9"/>
    <p:sldId id="269"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5333C-D77C-83FF-9D2C-4D95AA3AF614}" name="Synnøve Serigstad" initials="SS" userId="S::synnove.serigstad@ukom.no::e6966055-e7bd-422d-8f9c-9ad2318c49d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0C72F-9E2F-4796-92E1-8FDA3A895CF4}" v="12" dt="2026-06-14T19:47:25.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08" autoAdjust="0"/>
  </p:normalViewPr>
  <p:slideViewPr>
    <p:cSldViewPr snapToGrid="0">
      <p:cViewPr varScale="1">
        <p:scale>
          <a:sx n="98" d="100"/>
          <a:sy n="98" d="100"/>
        </p:scale>
        <p:origin x="48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nnøve Serigstad" userId="S::synnove.serigstad@ukom.no::e6966055-e7bd-422d-8f9c-9ad2318c49d8" providerId="AD" clId="Web-{78DB4087-75FC-BC56-58BB-F3081A92079C}"/>
    <pc:docChg chg="mod">
      <pc:chgData name="Synnøve Serigstad" userId="S::synnove.serigstad@ukom.no::e6966055-e7bd-422d-8f9c-9ad2318c49d8" providerId="AD" clId="Web-{78DB4087-75FC-BC56-58BB-F3081A92079C}" dt="2026-06-02T16:04:20.120" v="0"/>
      <pc:docMkLst>
        <pc:docMk/>
      </pc:docMkLst>
    </pc:docChg>
  </pc:docChgLst>
  <pc:docChgLst>
    <pc:chgData name="Jon Espelid" userId="c39b02d6-e153-4a71-8f27-12c384c2377f" providerId="ADAL" clId="{780CE99F-5DBC-4AEC-B215-341C6CD18A39}"/>
    <pc:docChg chg="custSel modSld">
      <pc:chgData name="Jon Espelid" userId="c39b02d6-e153-4a71-8f27-12c384c2377f" providerId="ADAL" clId="{780CE99F-5DBC-4AEC-B215-341C6CD18A39}" dt="2026-06-11T08:14:43.607" v="1670" actId="6549"/>
      <pc:docMkLst>
        <pc:docMk/>
      </pc:docMkLst>
      <pc:sldChg chg="modSp mod modNotesTx">
        <pc:chgData name="Jon Espelid" userId="c39b02d6-e153-4a71-8f27-12c384c2377f" providerId="ADAL" clId="{780CE99F-5DBC-4AEC-B215-341C6CD18A39}" dt="2026-06-11T08:13:39.466" v="1599" actId="20577"/>
        <pc:sldMkLst>
          <pc:docMk/>
          <pc:sldMk cId="1884720321" sldId="256"/>
        </pc:sldMkLst>
        <pc:spChg chg="mod">
          <ac:chgData name="Jon Espelid" userId="c39b02d6-e153-4a71-8f27-12c384c2377f" providerId="ADAL" clId="{780CE99F-5DBC-4AEC-B215-341C6CD18A39}" dt="2026-06-11T08:13:39.466" v="1599" actId="20577"/>
          <ac:spMkLst>
            <pc:docMk/>
            <pc:sldMk cId="1884720321" sldId="256"/>
            <ac:spMk id="3" creationId="{8531AB71-A98A-1FA5-F2FF-960451A8F267}"/>
          </ac:spMkLst>
        </pc:spChg>
      </pc:sldChg>
    </pc:docChg>
  </pc:docChgLst>
  <pc:docChgLst>
    <pc:chgData name="Elise Løvereide" userId="39e31b61-2790-43be-8263-692e5a754a95" providerId="ADAL" clId="{EFCFB6BC-77DA-4F8D-B4CE-95B038D16370}"/>
    <pc:docChg chg="undo custSel addSld delSld modSld">
      <pc:chgData name="Elise Løvereide" userId="39e31b61-2790-43be-8263-692e5a754a95" providerId="ADAL" clId="{EFCFB6BC-77DA-4F8D-B4CE-95B038D16370}" dt="2026-06-14T19:51:46.714" v="141" actId="404"/>
      <pc:docMkLst>
        <pc:docMk/>
      </pc:docMkLst>
      <pc:sldChg chg="addSp delSp modSp mod">
        <pc:chgData name="Elise Løvereide" userId="39e31b61-2790-43be-8263-692e5a754a95" providerId="ADAL" clId="{EFCFB6BC-77DA-4F8D-B4CE-95B038D16370}" dt="2026-06-14T19:51:46.714" v="141" actId="404"/>
        <pc:sldMkLst>
          <pc:docMk/>
          <pc:sldMk cId="1884720321" sldId="256"/>
        </pc:sldMkLst>
        <pc:spChg chg="mod">
          <ac:chgData name="Elise Løvereide" userId="39e31b61-2790-43be-8263-692e5a754a95" providerId="ADAL" clId="{EFCFB6BC-77DA-4F8D-B4CE-95B038D16370}" dt="2026-06-14T19:51:46.714" v="141" actId="404"/>
          <ac:spMkLst>
            <pc:docMk/>
            <pc:sldMk cId="1884720321" sldId="256"/>
            <ac:spMk id="3" creationId="{8531AB71-A98A-1FA5-F2FF-960451A8F267}"/>
          </ac:spMkLst>
        </pc:spChg>
        <pc:spChg chg="del">
          <ac:chgData name="Elise Løvereide" userId="39e31b61-2790-43be-8263-692e5a754a95" providerId="ADAL" clId="{EFCFB6BC-77DA-4F8D-B4CE-95B038D16370}" dt="2026-06-14T19:48:56.443" v="110" actId="931"/>
          <ac:spMkLst>
            <pc:docMk/>
            <pc:sldMk cId="1884720321" sldId="256"/>
            <ac:spMk id="4" creationId="{DD488BB4-6BA1-0F14-D777-57772B73CA19}"/>
          </ac:spMkLst>
        </pc:spChg>
        <pc:picChg chg="add mod ord">
          <ac:chgData name="Elise Løvereide" userId="39e31b61-2790-43be-8263-692e5a754a95" providerId="ADAL" clId="{EFCFB6BC-77DA-4F8D-B4CE-95B038D16370}" dt="2026-06-14T19:48:56.443" v="110" actId="931"/>
          <ac:picMkLst>
            <pc:docMk/>
            <pc:sldMk cId="1884720321" sldId="256"/>
            <ac:picMk id="6" creationId="{2FF99143-D849-3D41-90CB-1488BAEAD43D}"/>
          </ac:picMkLst>
        </pc:picChg>
      </pc:sldChg>
      <pc:sldChg chg="del">
        <pc:chgData name="Elise Løvereide" userId="39e31b61-2790-43be-8263-692e5a754a95" providerId="ADAL" clId="{EFCFB6BC-77DA-4F8D-B4CE-95B038D16370}" dt="2026-06-14T19:48:12.691" v="107" actId="47"/>
        <pc:sldMkLst>
          <pc:docMk/>
          <pc:sldMk cId="3520283330" sldId="262"/>
        </pc:sldMkLst>
      </pc:sldChg>
      <pc:sldChg chg="addSp delSp del mod">
        <pc:chgData name="Elise Løvereide" userId="39e31b61-2790-43be-8263-692e5a754a95" providerId="ADAL" clId="{EFCFB6BC-77DA-4F8D-B4CE-95B038D16370}" dt="2026-06-14T19:47:51.969" v="105" actId="47"/>
        <pc:sldMkLst>
          <pc:docMk/>
          <pc:sldMk cId="628954443" sldId="263"/>
        </pc:sldMkLst>
        <pc:spChg chg="add del">
          <ac:chgData name="Elise Løvereide" userId="39e31b61-2790-43be-8263-692e5a754a95" providerId="ADAL" clId="{EFCFB6BC-77DA-4F8D-B4CE-95B038D16370}" dt="2026-06-14T19:43:32.384" v="1" actId="22"/>
          <ac:spMkLst>
            <pc:docMk/>
            <pc:sldMk cId="628954443" sldId="263"/>
            <ac:spMk id="6" creationId="{F23651C1-98E9-3CE2-DFE2-DF054459D274}"/>
          </ac:spMkLst>
        </pc:spChg>
      </pc:sldChg>
      <pc:sldChg chg="del">
        <pc:chgData name="Elise Løvereide" userId="39e31b61-2790-43be-8263-692e5a754a95" providerId="ADAL" clId="{EFCFB6BC-77DA-4F8D-B4CE-95B038D16370}" dt="2026-06-14T19:46:15.001" v="80" actId="47"/>
        <pc:sldMkLst>
          <pc:docMk/>
          <pc:sldMk cId="126030345" sldId="264"/>
        </pc:sldMkLst>
      </pc:sldChg>
      <pc:sldChg chg="del">
        <pc:chgData name="Elise Løvereide" userId="39e31b61-2790-43be-8263-692e5a754a95" providerId="ADAL" clId="{EFCFB6BC-77DA-4F8D-B4CE-95B038D16370}" dt="2026-06-14T19:48:22.601" v="109" actId="47"/>
        <pc:sldMkLst>
          <pc:docMk/>
          <pc:sldMk cId="84669148" sldId="265"/>
        </pc:sldMkLst>
      </pc:sldChg>
      <pc:sldChg chg="addSp delSp modSp add mod modNotesTx">
        <pc:chgData name="Elise Løvereide" userId="39e31b61-2790-43be-8263-692e5a754a95" providerId="ADAL" clId="{EFCFB6BC-77DA-4F8D-B4CE-95B038D16370}" dt="2026-06-14T19:49:39.940" v="111" actId="931"/>
        <pc:sldMkLst>
          <pc:docMk/>
          <pc:sldMk cId="904955508" sldId="266"/>
        </pc:sldMkLst>
        <pc:spChg chg="mod">
          <ac:chgData name="Elise Løvereide" userId="39e31b61-2790-43be-8263-692e5a754a95" providerId="ADAL" clId="{EFCFB6BC-77DA-4F8D-B4CE-95B038D16370}" dt="2026-06-14T19:43:55.441" v="5" actId="27636"/>
          <ac:spMkLst>
            <pc:docMk/>
            <pc:sldMk cId="904955508" sldId="266"/>
            <ac:spMk id="2" creationId="{18C9F08A-B196-9D2D-7BDC-125F9E4F8905}"/>
          </ac:spMkLst>
        </pc:spChg>
        <pc:spChg chg="mod">
          <ac:chgData name="Elise Løvereide" userId="39e31b61-2790-43be-8263-692e5a754a95" providerId="ADAL" clId="{EFCFB6BC-77DA-4F8D-B4CE-95B038D16370}" dt="2026-06-14T19:44:37.407" v="18" actId="20577"/>
          <ac:spMkLst>
            <pc:docMk/>
            <pc:sldMk cId="904955508" sldId="266"/>
            <ac:spMk id="5" creationId="{A199B56B-EEC1-E16C-D3CD-8680E120ED45}"/>
          </ac:spMkLst>
        </pc:spChg>
        <pc:spChg chg="add del mod">
          <ac:chgData name="Elise Løvereide" userId="39e31b61-2790-43be-8263-692e5a754a95" providerId="ADAL" clId="{EFCFB6BC-77DA-4F8D-B4CE-95B038D16370}" dt="2026-06-14T19:49:39.940" v="111" actId="931"/>
          <ac:spMkLst>
            <pc:docMk/>
            <pc:sldMk cId="904955508" sldId="266"/>
            <ac:spMk id="6" creationId="{3A327710-AED8-A3EE-8473-EFF59C7EB514}"/>
          </ac:spMkLst>
        </pc:spChg>
        <pc:picChg chg="add mod ord">
          <ac:chgData name="Elise Løvereide" userId="39e31b61-2790-43be-8263-692e5a754a95" providerId="ADAL" clId="{EFCFB6BC-77DA-4F8D-B4CE-95B038D16370}" dt="2026-06-14T19:49:39.940" v="111" actId="931"/>
          <ac:picMkLst>
            <pc:docMk/>
            <pc:sldMk cId="904955508" sldId="266"/>
            <ac:picMk id="8" creationId="{EEEBC314-394D-CA4F-7626-7E1BE360B86D}"/>
          </ac:picMkLst>
        </pc:picChg>
        <pc:picChg chg="del">
          <ac:chgData name="Elise Løvereide" userId="39e31b61-2790-43be-8263-692e5a754a95" providerId="ADAL" clId="{EFCFB6BC-77DA-4F8D-B4CE-95B038D16370}" dt="2026-06-14T19:48:10.458" v="106" actId="478"/>
          <ac:picMkLst>
            <pc:docMk/>
            <pc:sldMk cId="904955508" sldId="266"/>
            <ac:picMk id="9" creationId="{C2696075-BF65-9E69-490E-5241904C5748}"/>
          </ac:picMkLst>
        </pc:picChg>
      </pc:sldChg>
      <pc:sldChg chg="modSp add mod modNotesTx">
        <pc:chgData name="Elise Løvereide" userId="39e31b61-2790-43be-8263-692e5a754a95" providerId="ADAL" clId="{EFCFB6BC-77DA-4F8D-B4CE-95B038D16370}" dt="2026-06-14T19:46:01.292" v="79" actId="403"/>
        <pc:sldMkLst>
          <pc:docMk/>
          <pc:sldMk cId="2933057139" sldId="267"/>
        </pc:sldMkLst>
        <pc:spChg chg="mod">
          <ac:chgData name="Elise Løvereide" userId="39e31b61-2790-43be-8263-692e5a754a95" providerId="ADAL" clId="{EFCFB6BC-77DA-4F8D-B4CE-95B038D16370}" dt="2026-06-14T19:45:10.673" v="65" actId="20577"/>
          <ac:spMkLst>
            <pc:docMk/>
            <pc:sldMk cId="2933057139" sldId="267"/>
            <ac:spMk id="2" creationId="{C9E635A7-5AC7-D739-B927-D2FBADCE4912}"/>
          </ac:spMkLst>
        </pc:spChg>
        <pc:spChg chg="mod">
          <ac:chgData name="Elise Løvereide" userId="39e31b61-2790-43be-8263-692e5a754a95" providerId="ADAL" clId="{EFCFB6BC-77DA-4F8D-B4CE-95B038D16370}" dt="2026-06-14T19:46:01.292" v="79" actId="403"/>
          <ac:spMkLst>
            <pc:docMk/>
            <pc:sldMk cId="2933057139" sldId="267"/>
            <ac:spMk id="5" creationId="{D550A3A8-27B2-5671-D44F-14F63CBB6EE1}"/>
          </ac:spMkLst>
        </pc:spChg>
      </pc:sldChg>
      <pc:sldChg chg="addSp delSp modSp add mod">
        <pc:chgData name="Elise Løvereide" userId="39e31b61-2790-43be-8263-692e5a754a95" providerId="ADAL" clId="{EFCFB6BC-77DA-4F8D-B4CE-95B038D16370}" dt="2026-06-14T19:51:16.835" v="112" actId="931"/>
        <pc:sldMkLst>
          <pc:docMk/>
          <pc:sldMk cId="4323100" sldId="268"/>
        </pc:sldMkLst>
        <pc:spChg chg="mod">
          <ac:chgData name="Elise Løvereide" userId="39e31b61-2790-43be-8263-692e5a754a95" providerId="ADAL" clId="{EFCFB6BC-77DA-4F8D-B4CE-95B038D16370}" dt="2026-06-14T19:46:28.587" v="84" actId="20577"/>
          <ac:spMkLst>
            <pc:docMk/>
            <pc:sldMk cId="4323100" sldId="268"/>
            <ac:spMk id="2" creationId="{8D3C5AE1-A3FC-C2D3-F361-92B84D8A6378}"/>
          </ac:spMkLst>
        </pc:spChg>
        <pc:spChg chg="mod">
          <ac:chgData name="Elise Løvereide" userId="39e31b61-2790-43be-8263-692e5a754a95" providerId="ADAL" clId="{EFCFB6BC-77DA-4F8D-B4CE-95B038D16370}" dt="2026-06-14T19:46:41.383" v="94" actId="20577"/>
          <ac:spMkLst>
            <pc:docMk/>
            <pc:sldMk cId="4323100" sldId="268"/>
            <ac:spMk id="5" creationId="{E67F042B-A57A-D7AE-B991-04D97F622C88}"/>
          </ac:spMkLst>
        </pc:spChg>
        <pc:spChg chg="add del mod">
          <ac:chgData name="Elise Løvereide" userId="39e31b61-2790-43be-8263-692e5a754a95" providerId="ADAL" clId="{EFCFB6BC-77DA-4F8D-B4CE-95B038D16370}" dt="2026-06-14T19:51:16.835" v="112" actId="931"/>
          <ac:spMkLst>
            <pc:docMk/>
            <pc:sldMk cId="4323100" sldId="268"/>
            <ac:spMk id="6" creationId="{70F5197B-C3A5-1604-E810-761FAA3B158E}"/>
          </ac:spMkLst>
        </pc:spChg>
        <pc:picChg chg="add mod ord">
          <ac:chgData name="Elise Løvereide" userId="39e31b61-2790-43be-8263-692e5a754a95" providerId="ADAL" clId="{EFCFB6BC-77DA-4F8D-B4CE-95B038D16370}" dt="2026-06-14T19:51:16.835" v="112" actId="931"/>
          <ac:picMkLst>
            <pc:docMk/>
            <pc:sldMk cId="4323100" sldId="268"/>
            <ac:picMk id="8" creationId="{A9E8D971-4785-C47D-3BF0-6A2663B1EE7A}"/>
          </ac:picMkLst>
        </pc:picChg>
        <pc:picChg chg="del">
          <ac:chgData name="Elise Løvereide" userId="39e31b61-2790-43be-8263-692e5a754a95" providerId="ADAL" clId="{EFCFB6BC-77DA-4F8D-B4CE-95B038D16370}" dt="2026-06-14T19:48:16.987" v="108" actId="478"/>
          <ac:picMkLst>
            <pc:docMk/>
            <pc:sldMk cId="4323100" sldId="268"/>
            <ac:picMk id="9" creationId="{A0E9ADBC-FDCC-EE7E-C3A8-B1E11326A678}"/>
          </ac:picMkLst>
        </pc:picChg>
      </pc:sldChg>
      <pc:sldChg chg="modSp add mod modNotesTx">
        <pc:chgData name="Elise Løvereide" userId="39e31b61-2790-43be-8263-692e5a754a95" providerId="ADAL" clId="{EFCFB6BC-77DA-4F8D-B4CE-95B038D16370}" dt="2026-06-14T19:47:25.478" v="104"/>
        <pc:sldMkLst>
          <pc:docMk/>
          <pc:sldMk cId="3849424389" sldId="269"/>
        </pc:sldMkLst>
        <pc:graphicFrameChg chg="mod modGraphic">
          <ac:chgData name="Elise Løvereide" userId="39e31b61-2790-43be-8263-692e5a754a95" providerId="ADAL" clId="{EFCFB6BC-77DA-4F8D-B4CE-95B038D16370}" dt="2026-06-14T19:47:25.478" v="104"/>
          <ac:graphicFrameMkLst>
            <pc:docMk/>
            <pc:sldMk cId="3849424389" sldId="269"/>
            <ac:graphicFrameMk id="14" creationId="{CD12C987-EE45-67AE-AC6F-345312C37B3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7B854-102D-4990-B64A-B2E972BE99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A3563E-C190-43D5-AB54-B44BAE7137C6}">
      <dgm:prSet/>
      <dgm:spPr/>
      <dgm:t>
        <a:bodyPr/>
        <a:lstStyle/>
        <a:p>
          <a:pPr>
            <a:lnSpc>
              <a:spcPct val="100000"/>
            </a:lnSpc>
          </a:pPr>
          <a:r>
            <a:rPr lang="nb-NO" dirty="0"/>
            <a:t>Hvordan inngår vurdering av styrking i beslutningsprosessen om behandling av pasienter hos oss?</a:t>
          </a:r>
          <a:endParaRPr lang="en-US" dirty="0"/>
        </a:p>
      </dgm:t>
    </dgm:pt>
    <dgm:pt modelId="{F940CEA3-9DBA-428A-A0D4-B9B785C34A96}" type="parTrans" cxnId="{DB3117CB-0313-4615-8340-D7336304E364}">
      <dgm:prSet/>
      <dgm:spPr/>
      <dgm:t>
        <a:bodyPr/>
        <a:lstStyle/>
        <a:p>
          <a:endParaRPr lang="en-US"/>
        </a:p>
      </dgm:t>
    </dgm:pt>
    <dgm:pt modelId="{DE0EE22B-69A9-4479-8B57-37C7ABDF7F56}" type="sibTrans" cxnId="{DB3117CB-0313-4615-8340-D7336304E364}">
      <dgm:prSet/>
      <dgm:spPr/>
      <dgm:t>
        <a:bodyPr/>
        <a:lstStyle/>
        <a:p>
          <a:endParaRPr lang="en-US"/>
        </a:p>
      </dgm:t>
    </dgm:pt>
    <dgm:pt modelId="{69CD3330-F5CF-4DD6-B1E1-2B1F38A80AA4}">
      <dgm:prSet/>
      <dgm:spPr/>
      <dgm:t>
        <a:bodyPr/>
        <a:lstStyle/>
        <a:p>
          <a:pPr>
            <a:lnSpc>
              <a:spcPct val="100000"/>
            </a:lnSpc>
          </a:pPr>
          <a:r>
            <a:rPr lang="nb-NO" dirty="0"/>
            <a:t>Hvem har ansvar for å vurdere om en pasient kan styrkes før det blir tatt behandlingsvalg?</a:t>
          </a:r>
          <a:endParaRPr lang="en-US" dirty="0"/>
        </a:p>
      </dgm:t>
    </dgm:pt>
    <dgm:pt modelId="{D3015C8D-2600-4024-A104-FE2F57E7FB2B}" type="parTrans" cxnId="{BD26B87D-653C-473B-8E58-2218F793BA8E}">
      <dgm:prSet/>
      <dgm:spPr/>
      <dgm:t>
        <a:bodyPr/>
        <a:lstStyle/>
        <a:p>
          <a:endParaRPr lang="en-US"/>
        </a:p>
      </dgm:t>
    </dgm:pt>
    <dgm:pt modelId="{BEB8C29D-76BC-414A-8104-29774113BB9E}" type="sibTrans" cxnId="{BD26B87D-653C-473B-8E58-2218F793BA8E}">
      <dgm:prSet/>
      <dgm:spPr/>
      <dgm:t>
        <a:bodyPr/>
        <a:lstStyle/>
        <a:p>
          <a:endParaRPr lang="en-US"/>
        </a:p>
      </dgm:t>
    </dgm:pt>
    <dgm:pt modelId="{67CF5941-9221-4AFF-AB8C-7734D97CC57C}">
      <dgm:prSet/>
      <dgm:spPr/>
      <dgm:t>
        <a:bodyPr/>
        <a:lstStyle/>
        <a:p>
          <a:pPr>
            <a:lnSpc>
              <a:spcPct val="100000"/>
            </a:lnSpc>
          </a:pPr>
          <a:r>
            <a:rPr lang="nb-NO" dirty="0"/>
            <a:t>Hvordan håndterer vi situasjoner der vi ønsker å styrke pasienten når vi samtidig har føringer som tilsier at må komme raskt i gang med behandling?</a:t>
          </a:r>
          <a:endParaRPr lang="en-US" dirty="0"/>
        </a:p>
      </dgm:t>
    </dgm:pt>
    <dgm:pt modelId="{5E74D9DF-2B1A-42AD-B642-FD8A3F6D0029}" type="parTrans" cxnId="{91FB23B8-B724-4C7F-8DD6-498052ECF546}">
      <dgm:prSet/>
      <dgm:spPr/>
      <dgm:t>
        <a:bodyPr/>
        <a:lstStyle/>
        <a:p>
          <a:endParaRPr lang="en-US"/>
        </a:p>
      </dgm:t>
    </dgm:pt>
    <dgm:pt modelId="{22F00F2F-187C-475D-86A2-376FAD69E8F1}" type="sibTrans" cxnId="{91FB23B8-B724-4C7F-8DD6-498052ECF546}">
      <dgm:prSet/>
      <dgm:spPr/>
      <dgm:t>
        <a:bodyPr/>
        <a:lstStyle/>
        <a:p>
          <a:endParaRPr lang="en-US"/>
        </a:p>
      </dgm:t>
    </dgm:pt>
    <dgm:pt modelId="{DC65FBDE-7F35-4FE0-BAA7-CF6BED336CC1}" type="pres">
      <dgm:prSet presAssocID="{6A67B854-102D-4990-B64A-B2E972BE99C0}" presName="root" presStyleCnt="0">
        <dgm:presLayoutVars>
          <dgm:dir/>
          <dgm:resizeHandles val="exact"/>
        </dgm:presLayoutVars>
      </dgm:prSet>
      <dgm:spPr/>
    </dgm:pt>
    <dgm:pt modelId="{0DB9C089-1283-40DB-9CFD-60355083FD21}" type="pres">
      <dgm:prSet presAssocID="{B9A3563E-C190-43D5-AB54-B44BAE7137C6}" presName="compNode" presStyleCnt="0"/>
      <dgm:spPr/>
    </dgm:pt>
    <dgm:pt modelId="{B37B2D3C-CEDA-4812-8AA7-72A5901F0A45}" type="pres">
      <dgm:prSet presAssocID="{B9A3563E-C190-43D5-AB54-B44BAE7137C6}" presName="bgRect" presStyleLbl="bgShp" presStyleIdx="0" presStyleCnt="3"/>
      <dgm:spPr/>
    </dgm:pt>
    <dgm:pt modelId="{6DCF140C-C45C-4705-A22C-1CA6182CD1DF}" type="pres">
      <dgm:prSet presAssocID="{B9A3563E-C190-43D5-AB54-B44BAE7137C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øte"/>
        </a:ext>
      </dgm:extLst>
    </dgm:pt>
    <dgm:pt modelId="{A3EC58E0-186B-4640-A3BE-8BCCC5DA71EF}" type="pres">
      <dgm:prSet presAssocID="{B9A3563E-C190-43D5-AB54-B44BAE7137C6}" presName="spaceRect" presStyleCnt="0"/>
      <dgm:spPr/>
    </dgm:pt>
    <dgm:pt modelId="{BD2732F8-73E9-48DB-A4EC-FA87324B2A3C}" type="pres">
      <dgm:prSet presAssocID="{B9A3563E-C190-43D5-AB54-B44BAE7137C6}" presName="parTx" presStyleLbl="revTx" presStyleIdx="0" presStyleCnt="3">
        <dgm:presLayoutVars>
          <dgm:chMax val="0"/>
          <dgm:chPref val="0"/>
        </dgm:presLayoutVars>
      </dgm:prSet>
      <dgm:spPr/>
    </dgm:pt>
    <dgm:pt modelId="{1145001E-F9E9-4444-ADCA-90B50F9D285D}" type="pres">
      <dgm:prSet presAssocID="{DE0EE22B-69A9-4479-8B57-37C7ABDF7F56}" presName="sibTrans" presStyleCnt="0"/>
      <dgm:spPr/>
    </dgm:pt>
    <dgm:pt modelId="{3D66EC61-4158-4512-BB8C-69FA6344B654}" type="pres">
      <dgm:prSet presAssocID="{69CD3330-F5CF-4DD6-B1E1-2B1F38A80AA4}" presName="compNode" presStyleCnt="0"/>
      <dgm:spPr/>
    </dgm:pt>
    <dgm:pt modelId="{BAA9804F-9234-4FE5-9B88-F0A12A269138}" type="pres">
      <dgm:prSet presAssocID="{69CD3330-F5CF-4DD6-B1E1-2B1F38A80AA4}" presName="bgRect" presStyleLbl="bgShp" presStyleIdx="1" presStyleCnt="3"/>
      <dgm:spPr/>
    </dgm:pt>
    <dgm:pt modelId="{AF9EBDF3-E0E4-4F4F-971E-A2B26F03F7D9}" type="pres">
      <dgm:prSet presAssocID="{69CD3330-F5CF-4DD6-B1E1-2B1F38A80AA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arsel"/>
        </a:ext>
      </dgm:extLst>
    </dgm:pt>
    <dgm:pt modelId="{C2E3469E-3C15-4B11-9F7C-401A63236382}" type="pres">
      <dgm:prSet presAssocID="{69CD3330-F5CF-4DD6-B1E1-2B1F38A80AA4}" presName="spaceRect" presStyleCnt="0"/>
      <dgm:spPr/>
    </dgm:pt>
    <dgm:pt modelId="{12ACE8F3-3C2F-43F4-99EC-C27A8D4EA29C}" type="pres">
      <dgm:prSet presAssocID="{69CD3330-F5CF-4DD6-B1E1-2B1F38A80AA4}" presName="parTx" presStyleLbl="revTx" presStyleIdx="1" presStyleCnt="3">
        <dgm:presLayoutVars>
          <dgm:chMax val="0"/>
          <dgm:chPref val="0"/>
        </dgm:presLayoutVars>
      </dgm:prSet>
      <dgm:spPr/>
    </dgm:pt>
    <dgm:pt modelId="{985B3833-5E2B-4031-83BD-D84FB0C29C3E}" type="pres">
      <dgm:prSet presAssocID="{BEB8C29D-76BC-414A-8104-29774113BB9E}" presName="sibTrans" presStyleCnt="0"/>
      <dgm:spPr/>
    </dgm:pt>
    <dgm:pt modelId="{177656A4-5377-4355-8235-6731F28C1969}" type="pres">
      <dgm:prSet presAssocID="{67CF5941-9221-4AFF-AB8C-7734D97CC57C}" presName="compNode" presStyleCnt="0"/>
      <dgm:spPr/>
    </dgm:pt>
    <dgm:pt modelId="{2FDC53A4-8EF1-4095-B208-3A0CF333352D}" type="pres">
      <dgm:prSet presAssocID="{67CF5941-9221-4AFF-AB8C-7734D97CC57C}" presName="bgRect" presStyleLbl="bgShp" presStyleIdx="2" presStyleCnt="3"/>
      <dgm:spPr/>
    </dgm:pt>
    <dgm:pt modelId="{17A33A22-948C-4573-9154-DE6989B25A04}" type="pres">
      <dgm:prSet presAssocID="{67CF5941-9221-4AFF-AB8C-7734D97CC57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rriterende"/>
        </a:ext>
      </dgm:extLst>
    </dgm:pt>
    <dgm:pt modelId="{5DE99ED1-2472-44BF-A64B-795ED4767A3E}" type="pres">
      <dgm:prSet presAssocID="{67CF5941-9221-4AFF-AB8C-7734D97CC57C}" presName="spaceRect" presStyleCnt="0"/>
      <dgm:spPr/>
    </dgm:pt>
    <dgm:pt modelId="{B7FBB3A8-3599-4E5D-9E31-2748B704DF78}" type="pres">
      <dgm:prSet presAssocID="{67CF5941-9221-4AFF-AB8C-7734D97CC57C}" presName="parTx" presStyleLbl="revTx" presStyleIdx="2" presStyleCnt="3">
        <dgm:presLayoutVars>
          <dgm:chMax val="0"/>
          <dgm:chPref val="0"/>
        </dgm:presLayoutVars>
      </dgm:prSet>
      <dgm:spPr/>
    </dgm:pt>
  </dgm:ptLst>
  <dgm:cxnLst>
    <dgm:cxn modelId="{40936F0E-56F8-4754-B2A6-95BA8004D1C8}" type="presOf" srcId="{6A67B854-102D-4990-B64A-B2E972BE99C0}" destId="{DC65FBDE-7F35-4FE0-BAA7-CF6BED336CC1}" srcOrd="0" destOrd="0" presId="urn:microsoft.com/office/officeart/2018/2/layout/IconVerticalSolidList"/>
    <dgm:cxn modelId="{A89B9379-2B22-4004-93BA-C4ED5F34A331}" type="presOf" srcId="{B9A3563E-C190-43D5-AB54-B44BAE7137C6}" destId="{BD2732F8-73E9-48DB-A4EC-FA87324B2A3C}" srcOrd="0" destOrd="0" presId="urn:microsoft.com/office/officeart/2018/2/layout/IconVerticalSolidList"/>
    <dgm:cxn modelId="{BD26B87D-653C-473B-8E58-2218F793BA8E}" srcId="{6A67B854-102D-4990-B64A-B2E972BE99C0}" destId="{69CD3330-F5CF-4DD6-B1E1-2B1F38A80AA4}" srcOrd="1" destOrd="0" parTransId="{D3015C8D-2600-4024-A104-FE2F57E7FB2B}" sibTransId="{BEB8C29D-76BC-414A-8104-29774113BB9E}"/>
    <dgm:cxn modelId="{78C4A59B-AA61-4DEC-8AA1-9FF292E5BDE4}" type="presOf" srcId="{67CF5941-9221-4AFF-AB8C-7734D97CC57C}" destId="{B7FBB3A8-3599-4E5D-9E31-2748B704DF78}" srcOrd="0" destOrd="0" presId="urn:microsoft.com/office/officeart/2018/2/layout/IconVerticalSolidList"/>
    <dgm:cxn modelId="{91FB23B8-B724-4C7F-8DD6-498052ECF546}" srcId="{6A67B854-102D-4990-B64A-B2E972BE99C0}" destId="{67CF5941-9221-4AFF-AB8C-7734D97CC57C}" srcOrd="2" destOrd="0" parTransId="{5E74D9DF-2B1A-42AD-B642-FD8A3F6D0029}" sibTransId="{22F00F2F-187C-475D-86A2-376FAD69E8F1}"/>
    <dgm:cxn modelId="{DB3117CB-0313-4615-8340-D7336304E364}" srcId="{6A67B854-102D-4990-B64A-B2E972BE99C0}" destId="{B9A3563E-C190-43D5-AB54-B44BAE7137C6}" srcOrd="0" destOrd="0" parTransId="{F940CEA3-9DBA-428A-A0D4-B9B785C34A96}" sibTransId="{DE0EE22B-69A9-4479-8B57-37C7ABDF7F56}"/>
    <dgm:cxn modelId="{914887DF-8CE0-4219-AABF-60BFC60562D9}" type="presOf" srcId="{69CD3330-F5CF-4DD6-B1E1-2B1F38A80AA4}" destId="{12ACE8F3-3C2F-43F4-99EC-C27A8D4EA29C}" srcOrd="0" destOrd="0" presId="urn:microsoft.com/office/officeart/2018/2/layout/IconVerticalSolidList"/>
    <dgm:cxn modelId="{EB680E99-CF17-41C6-8498-3B616EE34679}" type="presParOf" srcId="{DC65FBDE-7F35-4FE0-BAA7-CF6BED336CC1}" destId="{0DB9C089-1283-40DB-9CFD-60355083FD21}" srcOrd="0" destOrd="0" presId="urn:microsoft.com/office/officeart/2018/2/layout/IconVerticalSolidList"/>
    <dgm:cxn modelId="{B52D39E8-5B30-4D75-AE38-4F3AC5C503C3}" type="presParOf" srcId="{0DB9C089-1283-40DB-9CFD-60355083FD21}" destId="{B37B2D3C-CEDA-4812-8AA7-72A5901F0A45}" srcOrd="0" destOrd="0" presId="urn:microsoft.com/office/officeart/2018/2/layout/IconVerticalSolidList"/>
    <dgm:cxn modelId="{02788A52-CB78-4450-933D-5899633662CD}" type="presParOf" srcId="{0DB9C089-1283-40DB-9CFD-60355083FD21}" destId="{6DCF140C-C45C-4705-A22C-1CA6182CD1DF}" srcOrd="1" destOrd="0" presId="urn:microsoft.com/office/officeart/2018/2/layout/IconVerticalSolidList"/>
    <dgm:cxn modelId="{0CDDF17A-71DB-4EC2-9BA8-CA182FABD541}" type="presParOf" srcId="{0DB9C089-1283-40DB-9CFD-60355083FD21}" destId="{A3EC58E0-186B-4640-A3BE-8BCCC5DA71EF}" srcOrd="2" destOrd="0" presId="urn:microsoft.com/office/officeart/2018/2/layout/IconVerticalSolidList"/>
    <dgm:cxn modelId="{1417B417-2541-4FE4-9789-9E63A4AD2FE1}" type="presParOf" srcId="{0DB9C089-1283-40DB-9CFD-60355083FD21}" destId="{BD2732F8-73E9-48DB-A4EC-FA87324B2A3C}" srcOrd="3" destOrd="0" presId="urn:microsoft.com/office/officeart/2018/2/layout/IconVerticalSolidList"/>
    <dgm:cxn modelId="{0DB1EEF8-3985-4D4A-9CB8-8934DCE53BDD}" type="presParOf" srcId="{DC65FBDE-7F35-4FE0-BAA7-CF6BED336CC1}" destId="{1145001E-F9E9-4444-ADCA-90B50F9D285D}" srcOrd="1" destOrd="0" presId="urn:microsoft.com/office/officeart/2018/2/layout/IconVerticalSolidList"/>
    <dgm:cxn modelId="{08930F43-AB32-45B9-AD04-06F94F493664}" type="presParOf" srcId="{DC65FBDE-7F35-4FE0-BAA7-CF6BED336CC1}" destId="{3D66EC61-4158-4512-BB8C-69FA6344B654}" srcOrd="2" destOrd="0" presId="urn:microsoft.com/office/officeart/2018/2/layout/IconVerticalSolidList"/>
    <dgm:cxn modelId="{8B20F27F-1021-4755-991D-A5BA88E1E402}" type="presParOf" srcId="{3D66EC61-4158-4512-BB8C-69FA6344B654}" destId="{BAA9804F-9234-4FE5-9B88-F0A12A269138}" srcOrd="0" destOrd="0" presId="urn:microsoft.com/office/officeart/2018/2/layout/IconVerticalSolidList"/>
    <dgm:cxn modelId="{7B440077-DD3B-4657-90FC-C880F08E06A2}" type="presParOf" srcId="{3D66EC61-4158-4512-BB8C-69FA6344B654}" destId="{AF9EBDF3-E0E4-4F4F-971E-A2B26F03F7D9}" srcOrd="1" destOrd="0" presId="urn:microsoft.com/office/officeart/2018/2/layout/IconVerticalSolidList"/>
    <dgm:cxn modelId="{429AE21E-AF57-47C6-8226-9F377AAF8AE3}" type="presParOf" srcId="{3D66EC61-4158-4512-BB8C-69FA6344B654}" destId="{C2E3469E-3C15-4B11-9F7C-401A63236382}" srcOrd="2" destOrd="0" presId="urn:microsoft.com/office/officeart/2018/2/layout/IconVerticalSolidList"/>
    <dgm:cxn modelId="{87DA5901-5408-49E3-9CCC-522D3098DC5E}" type="presParOf" srcId="{3D66EC61-4158-4512-BB8C-69FA6344B654}" destId="{12ACE8F3-3C2F-43F4-99EC-C27A8D4EA29C}" srcOrd="3" destOrd="0" presId="urn:microsoft.com/office/officeart/2018/2/layout/IconVerticalSolidList"/>
    <dgm:cxn modelId="{7F246FAC-0A7A-4950-A7EF-B52868573644}" type="presParOf" srcId="{DC65FBDE-7F35-4FE0-BAA7-CF6BED336CC1}" destId="{985B3833-5E2B-4031-83BD-D84FB0C29C3E}" srcOrd="3" destOrd="0" presId="urn:microsoft.com/office/officeart/2018/2/layout/IconVerticalSolidList"/>
    <dgm:cxn modelId="{172B3BC9-DC9F-4F55-9C22-916C7741213C}" type="presParOf" srcId="{DC65FBDE-7F35-4FE0-BAA7-CF6BED336CC1}" destId="{177656A4-5377-4355-8235-6731F28C1969}" srcOrd="4" destOrd="0" presId="urn:microsoft.com/office/officeart/2018/2/layout/IconVerticalSolidList"/>
    <dgm:cxn modelId="{40C801B4-F5F1-4EDE-B522-45703975F8CE}" type="presParOf" srcId="{177656A4-5377-4355-8235-6731F28C1969}" destId="{2FDC53A4-8EF1-4095-B208-3A0CF333352D}" srcOrd="0" destOrd="0" presId="urn:microsoft.com/office/officeart/2018/2/layout/IconVerticalSolidList"/>
    <dgm:cxn modelId="{A98E38D2-7FC9-4D25-9027-5D374DF51F48}" type="presParOf" srcId="{177656A4-5377-4355-8235-6731F28C1969}" destId="{17A33A22-948C-4573-9154-DE6989B25A04}" srcOrd="1" destOrd="0" presId="urn:microsoft.com/office/officeart/2018/2/layout/IconVerticalSolidList"/>
    <dgm:cxn modelId="{FBE85756-0D88-4F77-AD61-5E7A210DA861}" type="presParOf" srcId="{177656A4-5377-4355-8235-6731F28C1969}" destId="{5DE99ED1-2472-44BF-A64B-795ED4767A3E}" srcOrd="2" destOrd="0" presId="urn:microsoft.com/office/officeart/2018/2/layout/IconVerticalSolidList"/>
    <dgm:cxn modelId="{92FD4F98-D85E-48B9-AA4A-83AB3F6D8B37}" type="presParOf" srcId="{177656A4-5377-4355-8235-6731F28C1969}" destId="{B7FBB3A8-3599-4E5D-9E31-2748B704DF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B2D3C-CEDA-4812-8AA7-72A5901F0A45}">
      <dsp:nvSpPr>
        <dsp:cNvPr id="0" name=""/>
        <dsp:cNvSpPr/>
      </dsp:nvSpPr>
      <dsp:spPr>
        <a:xfrm>
          <a:off x="0" y="562"/>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140C-C45C-4705-A22C-1CA6182CD1DF}">
      <dsp:nvSpPr>
        <dsp:cNvPr id="0" name=""/>
        <dsp:cNvSpPr/>
      </dsp:nvSpPr>
      <dsp:spPr>
        <a:xfrm>
          <a:off x="398347" y="296853"/>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732F8-73E9-48DB-A4EC-FA87324B2A3C}">
      <dsp:nvSpPr>
        <dsp:cNvPr id="0" name=""/>
        <dsp:cNvSpPr/>
      </dsp:nvSpPr>
      <dsp:spPr>
        <a:xfrm>
          <a:off x="1520961" y="562"/>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022350">
            <a:lnSpc>
              <a:spcPct val="100000"/>
            </a:lnSpc>
            <a:spcBef>
              <a:spcPct val="0"/>
            </a:spcBef>
            <a:spcAft>
              <a:spcPct val="35000"/>
            </a:spcAft>
            <a:buNone/>
          </a:pPr>
          <a:r>
            <a:rPr lang="nb-NO" sz="2300" kern="1200" dirty="0"/>
            <a:t>Hvordan inngår vurdering av styrking i beslutningsprosessen om behandling av pasienter hos oss?</a:t>
          </a:r>
          <a:endParaRPr lang="en-US" sz="2300" kern="1200" dirty="0"/>
        </a:p>
      </dsp:txBody>
      <dsp:txXfrm>
        <a:off x="1520961" y="562"/>
        <a:ext cx="9893163" cy="1316849"/>
      </dsp:txXfrm>
    </dsp:sp>
    <dsp:sp modelId="{BAA9804F-9234-4FE5-9B88-F0A12A269138}">
      <dsp:nvSpPr>
        <dsp:cNvPr id="0" name=""/>
        <dsp:cNvSpPr/>
      </dsp:nvSpPr>
      <dsp:spPr>
        <a:xfrm>
          <a:off x="0" y="1646625"/>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EBDF3-E0E4-4F4F-971E-A2B26F03F7D9}">
      <dsp:nvSpPr>
        <dsp:cNvPr id="0" name=""/>
        <dsp:cNvSpPr/>
      </dsp:nvSpPr>
      <dsp:spPr>
        <a:xfrm>
          <a:off x="398347" y="1942916"/>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CE8F3-3C2F-43F4-99EC-C27A8D4EA29C}">
      <dsp:nvSpPr>
        <dsp:cNvPr id="0" name=""/>
        <dsp:cNvSpPr/>
      </dsp:nvSpPr>
      <dsp:spPr>
        <a:xfrm>
          <a:off x="1520961" y="1646625"/>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022350">
            <a:lnSpc>
              <a:spcPct val="100000"/>
            </a:lnSpc>
            <a:spcBef>
              <a:spcPct val="0"/>
            </a:spcBef>
            <a:spcAft>
              <a:spcPct val="35000"/>
            </a:spcAft>
            <a:buNone/>
          </a:pPr>
          <a:r>
            <a:rPr lang="nb-NO" sz="2300" kern="1200" dirty="0"/>
            <a:t>Hvem har ansvar for å vurdere om en pasient kan styrkes før det blir tatt behandlingsvalg?</a:t>
          </a:r>
          <a:endParaRPr lang="en-US" sz="2300" kern="1200" dirty="0"/>
        </a:p>
      </dsp:txBody>
      <dsp:txXfrm>
        <a:off x="1520961" y="1646625"/>
        <a:ext cx="9893163" cy="1316849"/>
      </dsp:txXfrm>
    </dsp:sp>
    <dsp:sp modelId="{2FDC53A4-8EF1-4095-B208-3A0CF333352D}">
      <dsp:nvSpPr>
        <dsp:cNvPr id="0" name=""/>
        <dsp:cNvSpPr/>
      </dsp:nvSpPr>
      <dsp:spPr>
        <a:xfrm>
          <a:off x="0" y="3292687"/>
          <a:ext cx="11414125" cy="1316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33A22-948C-4573-9154-DE6989B25A04}">
      <dsp:nvSpPr>
        <dsp:cNvPr id="0" name=""/>
        <dsp:cNvSpPr/>
      </dsp:nvSpPr>
      <dsp:spPr>
        <a:xfrm>
          <a:off x="398347" y="3588978"/>
          <a:ext cx="724267" cy="7242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BB3A8-3599-4E5D-9E31-2748B704DF78}">
      <dsp:nvSpPr>
        <dsp:cNvPr id="0" name=""/>
        <dsp:cNvSpPr/>
      </dsp:nvSpPr>
      <dsp:spPr>
        <a:xfrm>
          <a:off x="1520961" y="3292687"/>
          <a:ext cx="9893163" cy="1316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367" tIns="139367" rIns="139367" bIns="139367" numCol="1" spcCol="1270" anchor="ctr" anchorCtr="0">
          <a:noAutofit/>
        </a:bodyPr>
        <a:lstStyle/>
        <a:p>
          <a:pPr marL="0" lvl="0" indent="0" algn="l" defTabSz="1022350">
            <a:lnSpc>
              <a:spcPct val="100000"/>
            </a:lnSpc>
            <a:spcBef>
              <a:spcPct val="0"/>
            </a:spcBef>
            <a:spcAft>
              <a:spcPct val="35000"/>
            </a:spcAft>
            <a:buNone/>
          </a:pPr>
          <a:r>
            <a:rPr lang="nb-NO" sz="2300" kern="1200" dirty="0"/>
            <a:t>Hvordan håndterer vi situasjoner der vi ønsker å styrke pasienten når vi samtidig har føringer som tilsier at må komme raskt i gang med behandling?</a:t>
          </a:r>
          <a:endParaRPr lang="en-US" sz="2300" kern="1200" dirty="0"/>
        </a:p>
      </dsp:txBody>
      <dsp:txXfrm>
        <a:off x="1520961" y="3292687"/>
        <a:ext cx="9893163" cy="13168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02164-64A8-4D71-8466-0660FE730794}" type="datetimeFigureOut">
              <a:rPr lang="nb-NO" smtClean="0"/>
              <a:t>14.06.2026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E08E6-868F-4828-8EAA-7C821B71A620}" type="slidenum">
              <a:rPr lang="nb-NO" smtClean="0"/>
              <a:t>‹#›</a:t>
            </a:fld>
            <a:endParaRPr lang="nb-NO"/>
          </a:p>
        </p:txBody>
      </p:sp>
    </p:spTree>
    <p:extLst>
      <p:ext uri="{BB962C8B-B14F-4D97-AF65-F5344CB8AC3E}">
        <p14:creationId xmlns:p14="http://schemas.microsoft.com/office/powerpoint/2010/main" val="143376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effectLst/>
              </a:rPr>
              <a:t>Bakgrunnsorientering</a:t>
            </a:r>
            <a:r>
              <a:rPr lang="nb-NO" b="1" dirty="0">
                <a:effectLst/>
              </a:rPr>
              <a:t> for presentatør: </a:t>
            </a:r>
            <a:r>
              <a:rPr lang="nb-NO" dirty="0">
                <a:effectLst/>
              </a:rPr>
              <a:t>Presentasjonene er korte og kan egne seg til morgenmøter, lunsjsamlinger eller fagdager. Hver presentasjon avsluttes med spørsmål til refleksjon, som kan drøftes i plenum eller i smågrupper på to–tre personer, gjerne 10–15 minutter.</a:t>
            </a:r>
          </a:p>
          <a:p>
            <a:endParaRPr lang="nb-NO" dirty="0">
              <a:effectLst/>
            </a:endParaRPr>
          </a:p>
          <a:p>
            <a:r>
              <a:rPr lang="nb-NO" dirty="0">
                <a:effectLst/>
              </a:rPr>
              <a:t>Presentasjonene er forsøkt utformet slik at det ikke er nødvendig å ha lest rapporten på forhånd. De inneholder korte case basert på pasienthistoriene. Disse utdragene er kun ment som et utgangspunkt for problemstillingene som blir løftet i refleksjonsspørsmålene, og er ikke ment som en detaljert gjennomgang. Det kan likevel være en fordel om presentatøren har gjort seg kjent med hovedtrekkene i rapporten før presentasjonen brukes.</a:t>
            </a:r>
          </a:p>
          <a:p>
            <a:endParaRPr lang="nb-NO" dirty="0">
              <a:effectLst/>
            </a:endParaRPr>
          </a:p>
          <a:p>
            <a:r>
              <a:rPr lang="nb-NO" dirty="0">
                <a:effectLst/>
              </a:rPr>
              <a:t>Talenotater under refleksjonsfoilene er bare lagt inn der det er noe spesifikt å påpeke for den enkelte presentasjonen.</a:t>
            </a:r>
          </a:p>
          <a:p>
            <a:endParaRPr lang="nb-NO" dirty="0">
              <a:effectLst/>
            </a:endParaRPr>
          </a:p>
          <a:p>
            <a:r>
              <a:rPr lang="nb-NO" b="1" dirty="0">
                <a:effectLst/>
              </a:rPr>
              <a:t>Om denne presentasjonen:</a:t>
            </a:r>
            <a:r>
              <a:rPr lang="nb-NO" dirty="0">
                <a:effectLst/>
              </a:rPr>
              <a:t> Denne presentasjonen er basert på anbefaling 1 i rapportens kapittel 9, og bør særlig sees i sammenheng med presentasjonene 1, 2 og 3. Refleksjonsspørsmålene er hentet fra læringsmaterialet i rapportens kapittel 10. Der finnes det også flere refleksjonsspørsmål. Presentasjonen kan lastes ned og tilpasses egne behov.</a:t>
            </a:r>
          </a:p>
        </p:txBody>
      </p:sp>
      <p:sp>
        <p:nvSpPr>
          <p:cNvPr id="4" name="Plassholder for lysbildenummer 3"/>
          <p:cNvSpPr>
            <a:spLocks noGrp="1"/>
          </p:cNvSpPr>
          <p:nvPr>
            <p:ph type="sldNum" sz="quarter" idx="5"/>
          </p:nvPr>
        </p:nvSpPr>
        <p:spPr/>
        <p:txBody>
          <a:bodyPr/>
          <a:lstStyle/>
          <a:p>
            <a:fld id="{701E08E6-868F-4828-8EAA-7C821B71A620}" type="slidenum">
              <a:rPr lang="nb-NO" smtClean="0"/>
              <a:t>1</a:t>
            </a:fld>
            <a:endParaRPr lang="nb-NO"/>
          </a:p>
        </p:txBody>
      </p:sp>
    </p:spTree>
    <p:extLst>
      <p:ext uri="{BB962C8B-B14F-4D97-AF65-F5344CB8AC3E}">
        <p14:creationId xmlns:p14="http://schemas.microsoft.com/office/powerpoint/2010/main" val="421913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2</a:t>
            </a:fld>
            <a:endParaRPr lang="nb-NO"/>
          </a:p>
        </p:txBody>
      </p:sp>
    </p:spTree>
    <p:extLst>
      <p:ext uri="{BB962C8B-B14F-4D97-AF65-F5344CB8AC3E}">
        <p14:creationId xmlns:p14="http://schemas.microsoft.com/office/powerpoint/2010/main" val="28500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Både Bjørn og Ingrid hadde tegn på redusert fysiologisk reserve som kunne vært utredet før oppstart, og gitt et grunnlag for å vurdere styrking. Disse forholdene ble ikke koblet til vurderingen av om og når de to pasientene skulle opereres.</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3</a:t>
            </a:fld>
            <a:endParaRPr lang="nb-NO"/>
          </a:p>
        </p:txBody>
      </p:sp>
    </p:spTree>
    <p:extLst>
      <p:ext uri="{BB962C8B-B14F-4D97-AF65-F5344CB8AC3E}">
        <p14:creationId xmlns:p14="http://schemas.microsoft.com/office/powerpoint/2010/main" val="168628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Intensjonen om at høy alder ikke skal føre til dårligere behandling er god, men resultatet kan bli at en pasient med lav reservekapasitet tilbys behandling kroppen ikke tåler. Det motsatte kan også skje: at høy alder alene fører til mindre effektiv behandling enn pasienten kunne hatt nytte av. Likeverdig behandling betyr ikke samme behandling, men behandling tilpasset den enkelte.</a:t>
            </a:r>
          </a:p>
          <a:p>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4</a:t>
            </a:fld>
            <a:endParaRPr lang="nb-NO"/>
          </a:p>
        </p:txBody>
      </p:sp>
    </p:spTree>
    <p:extLst>
      <p:ext uri="{BB962C8B-B14F-4D97-AF65-F5344CB8AC3E}">
        <p14:creationId xmlns:p14="http://schemas.microsoft.com/office/powerpoint/2010/main" val="185529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Drøft gjerne dette spørsmålene i sammenheng med andre temaer: for eksempel: dersom flere pasienter etter hvert blir vurdert som skrøpelige, må styrking vurderes for flere. Dersom noen former for skrøpelighet kan reverseres, vil dette kunne åpne for at flere tåler mer effektiv behandling.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701E08E6-868F-4828-8EAA-7C821B71A620}" type="slidenum">
              <a:rPr lang="nb-NO" smtClean="0"/>
              <a:t>5</a:t>
            </a:fld>
            <a:endParaRPr lang="nb-NO"/>
          </a:p>
        </p:txBody>
      </p:sp>
    </p:spTree>
    <p:extLst>
      <p:ext uri="{BB962C8B-B14F-4D97-AF65-F5344CB8AC3E}">
        <p14:creationId xmlns:p14="http://schemas.microsoft.com/office/powerpoint/2010/main" val="4125351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F04AD87-2425-F3B8-0ACF-64B8CC704E07}"/>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1" y="1"/>
            <a:ext cx="12196763" cy="6858000"/>
          </a:xfrm>
          <a:prstGeom prst="rect">
            <a:avLst/>
          </a:prstGeom>
        </p:spPr>
      </p:pic>
      <p:pic>
        <p:nvPicPr>
          <p:cNvPr id="11" name="Graphic 10">
            <a:extLst>
              <a:ext uri="{FF2B5EF4-FFF2-40B4-BE49-F238E27FC236}">
                <a16:creationId xmlns:a16="http://schemas.microsoft.com/office/drawing/2014/main" id="{4B6C6F97-2D01-2F74-D927-C41A9B85C5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lumMod val="85000"/>
            </a:schemeClr>
          </a:solidFill>
        </p:spPr>
        <p:txBody>
          <a:bodyPr/>
          <a:lstStyle>
            <a:lvl1pPr marL="0" indent="0">
              <a:buNone/>
              <a:defRPr/>
            </a:lvl1pPr>
          </a:lstStyle>
          <a:p>
            <a:r>
              <a:rPr lang="nb-NO"/>
              <a:t>Klikk på ikonet for å legge til et bilde</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82586" y="6139653"/>
            <a:ext cx="2655889" cy="393935"/>
          </a:xfrm>
          <a:prstGeom prst="rect">
            <a:avLst/>
          </a:prstGeom>
        </p:spPr>
      </p:pic>
    </p:spTree>
    <p:extLst>
      <p:ext uri="{BB962C8B-B14F-4D97-AF65-F5344CB8AC3E}">
        <p14:creationId xmlns:p14="http://schemas.microsoft.com/office/powerpoint/2010/main" val="1689056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86A57517-4EE1-3001-D9A8-B2C8889B0E8F}"/>
              </a:ext>
            </a:extLst>
          </p:cNvPr>
          <p:cNvSpPr>
            <a:spLocks noGrp="1"/>
          </p:cNvSpPr>
          <p:nvPr>
            <p:ph type="pic" sz="quarter" idx="14"/>
          </p:nvPr>
        </p:nvSpPr>
        <p:spPr>
          <a:xfrm>
            <a:off x="391886" y="391886"/>
            <a:ext cx="11423875" cy="5805714"/>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12955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2"/>
          </a:solidFill>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80023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l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2"/>
          </a:solidFill>
        </p:spPr>
        <p:txBody>
          <a:bodyPr/>
          <a:lstStyle>
            <a:lvl1pPr marL="0" indent="0">
              <a:buNone/>
              <a:defRPr/>
            </a:lvl1pPr>
          </a:lstStyle>
          <a:p>
            <a:pPr lvl="0"/>
            <a:r>
              <a:rPr lang="nb-NO"/>
              <a:t>Klikk for å redigere tekststiler i malen</a:t>
            </a:r>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Tree>
    <p:extLst>
      <p:ext uri="{BB962C8B-B14F-4D97-AF65-F5344CB8AC3E}">
        <p14:creationId xmlns:p14="http://schemas.microsoft.com/office/powerpoint/2010/main" val="665133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lvl1p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71145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l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FF68609-8DC3-2BA9-FEF4-072BF3C5ACBF}"/>
              </a:ext>
            </a:extLst>
          </p:cNvPr>
          <p:cNvSpPr/>
          <p:nvPr userDrawn="1"/>
        </p:nvSpPr>
        <p:spPr>
          <a:xfrm rot="1555211">
            <a:off x="-1362092" y="1226916"/>
            <a:ext cx="11175208" cy="6820549"/>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Oval 5">
            <a:extLst>
              <a:ext uri="{FF2B5EF4-FFF2-40B4-BE49-F238E27FC236}">
                <a16:creationId xmlns:a16="http://schemas.microsoft.com/office/drawing/2014/main" id="{BE0D61F4-FB5C-3476-F6D7-FD8F880DD924}"/>
              </a:ext>
            </a:extLst>
          </p:cNvPr>
          <p:cNvSpPr/>
          <p:nvPr userDrawn="1"/>
        </p:nvSpPr>
        <p:spPr>
          <a:xfrm>
            <a:off x="6166220" y="-1359011"/>
            <a:ext cx="7464081" cy="4555542"/>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7969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0" fill="hold"/>
                                        <p:tgtEl>
                                          <p:spTgt spid="6"/>
                                        </p:tgtEl>
                                        <p:attrNameLst>
                                          <p:attrName>ppt_x</p:attrName>
                                        </p:attrNameLst>
                                      </p:cBhvr>
                                      <p:tavLst>
                                        <p:tav tm="0">
                                          <p:val>
                                            <p:strVal val="1+#ppt_w/2"/>
                                          </p:val>
                                        </p:tav>
                                        <p:tav tm="100000">
                                          <p:val>
                                            <p:strVal val="#ppt_x"/>
                                          </p:val>
                                        </p:tav>
                                      </p:tavLst>
                                    </p:anim>
                                    <p:anim calcmode="lin" valueType="num">
                                      <p:cBhvr additive="base">
                                        <p:cTn id="12"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useslide Rød">
    <p:bg>
      <p:bgPr>
        <a:solidFill>
          <a:schemeClr val="lt2"/>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F2F6E92-7013-5714-19E2-3E39C7E906FA}"/>
              </a:ext>
            </a:extLst>
          </p:cNvPr>
          <p:cNvSpPr/>
          <p:nvPr userDrawn="1"/>
        </p:nvSpPr>
        <p:spPr>
          <a:xfrm rot="1555211">
            <a:off x="-1362092" y="1226916"/>
            <a:ext cx="11175208" cy="6820549"/>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80DE8A2B-5F2E-E33C-C288-5738969869B2}"/>
              </a:ext>
            </a:extLst>
          </p:cNvPr>
          <p:cNvSpPr/>
          <p:nvPr userDrawn="1"/>
        </p:nvSpPr>
        <p:spPr>
          <a:xfrm>
            <a:off x="6166220" y="-1359011"/>
            <a:ext cx="7464081" cy="4555542"/>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23904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useslide m bil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noFill/>
        </p:spPr>
        <p:txBody>
          <a:bodyPr/>
          <a:lstStyle>
            <a:lvl1pPr marL="0" indent="0">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Tree>
    <p:extLst>
      <p:ext uri="{BB962C8B-B14F-4D97-AF65-F5344CB8AC3E}">
        <p14:creationId xmlns:p14="http://schemas.microsoft.com/office/powerpoint/2010/main" val="60473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auseslide m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lvl1pPr>
          </a:lstStyle>
          <a:p>
            <a:r>
              <a:rPr lang="nb-NO"/>
              <a:t>Klikk for å redigere tittelstil</a:t>
            </a:r>
            <a:endParaRPr lang="nb-NO" dirty="0"/>
          </a:p>
        </p:txBody>
      </p:sp>
      <p:sp>
        <p:nvSpPr>
          <p:cNvPr id="3" name="Media Placeholder 2">
            <a:extLst>
              <a:ext uri="{FF2B5EF4-FFF2-40B4-BE49-F238E27FC236}">
                <a16:creationId xmlns:a16="http://schemas.microsoft.com/office/drawing/2014/main" id="{019C53AA-323F-F3C8-CC45-67BD11D74D55}"/>
              </a:ext>
            </a:extLst>
          </p:cNvPr>
          <p:cNvSpPr>
            <a:spLocks noGrp="1"/>
          </p:cNvSpPr>
          <p:nvPr>
            <p:ph type="media" sz="quarter" idx="11"/>
          </p:nvPr>
        </p:nvSpPr>
        <p:spPr>
          <a:xfrm>
            <a:off x="0" y="0"/>
            <a:ext cx="12192000" cy="6858000"/>
          </a:xfrm>
          <a:prstGeom prst="rect">
            <a:avLst/>
          </a:prstGeom>
        </p:spPr>
        <p:txBody>
          <a:bodyPr lIns="0" tIns="0" rIns="0" bIns="0"/>
          <a:lstStyle/>
          <a:p>
            <a:r>
              <a:rPr lang="nb-NO"/>
              <a:t>Klikk ikonet for å legge til media</a:t>
            </a:r>
          </a:p>
        </p:txBody>
      </p:sp>
    </p:spTree>
    <p:extLst>
      <p:ext uri="{BB962C8B-B14F-4D97-AF65-F5344CB8AC3E}">
        <p14:creationId xmlns:p14="http://schemas.microsoft.com/office/powerpoint/2010/main" val="388381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 blå">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5999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fo mørk">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49083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6FB9F00F-B1E3-D98E-3734-D7465CA8FC4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58" t="46079" b="4865"/>
          <a:stretch/>
        </p:blipFill>
        <p:spPr>
          <a:xfrm>
            <a:off x="0" y="-1"/>
            <a:ext cx="12192000" cy="6858001"/>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9" cy="393935"/>
          </a:xfrm>
          <a:prstGeom prst="rect">
            <a:avLst/>
          </a:prstGeom>
        </p:spPr>
      </p:pic>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1"/>
          </a:solidFill>
        </p:spPr>
        <p:txBody>
          <a:bodyPr wrap="square">
            <a:noAutofit/>
          </a:bodyPr>
          <a:lstStyle>
            <a:lvl1pPr marL="0" indent="0" algn="r">
              <a:buNone/>
              <a:defRPr sz="1600">
                <a:solidFill>
                  <a:schemeClr val="bg1"/>
                </a:solidFill>
              </a:defRPr>
            </a:lvl1pPr>
          </a:lstStyle>
          <a:p>
            <a:r>
              <a:rPr lang="nb-NO"/>
              <a:t>Klikk på ikonet for å legge til et bilde</a:t>
            </a:r>
            <a:endParaRPr lang="nb-NO" dirty="0"/>
          </a:p>
        </p:txBody>
      </p:sp>
      <p:pic>
        <p:nvPicPr>
          <p:cNvPr id="9" name="Graphic 8">
            <a:extLst>
              <a:ext uri="{FF2B5EF4-FFF2-40B4-BE49-F238E27FC236}">
                <a16:creationId xmlns:a16="http://schemas.microsoft.com/office/drawing/2014/main" id="{77AF50B3-EBC0-FF83-D7F5-9F1EA31C701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483743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o rød">
    <p:bg>
      <p:bgPr>
        <a:solidFill>
          <a:schemeClr val="l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C270673-5565-7A1D-D34E-9FD51AEF0ED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8326" t="32572"/>
          <a:stretch/>
        </p:blipFill>
        <p:spPr>
          <a:xfrm>
            <a:off x="0" y="0"/>
            <a:ext cx="5334000" cy="5831658"/>
          </a:xfrm>
          <a:prstGeom prst="rect">
            <a:avLst/>
          </a:prstGeom>
        </p:spPr>
      </p:pic>
      <p:sp>
        <p:nvSpPr>
          <p:cNvPr id="10" name="Text Placeholder 9">
            <a:extLst>
              <a:ext uri="{FF2B5EF4-FFF2-40B4-BE49-F238E27FC236}">
                <a16:creationId xmlns:a16="http://schemas.microsoft.com/office/drawing/2014/main" id="{0E1BF193-3A62-54BC-8525-2AC6E66AA7AA}"/>
              </a:ext>
            </a:extLst>
          </p:cNvPr>
          <p:cNvSpPr>
            <a:spLocks noGrp="1"/>
          </p:cNvSpPr>
          <p:nvPr>
            <p:ph type="body" sz="quarter" idx="10"/>
          </p:nvPr>
        </p:nvSpPr>
        <p:spPr>
          <a:xfrm>
            <a:off x="1760220" y="2405289"/>
            <a:ext cx="3231910" cy="708614"/>
          </a:xfrm>
        </p:spPr>
        <p:txBody>
          <a:bodyPr/>
          <a:lstStyle>
            <a:lvl1pPr marL="0" indent="0">
              <a:buNone/>
              <a:defRPr sz="2400" b="1">
                <a:solidFill>
                  <a:schemeClr val="bg1"/>
                </a:solidFill>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5FD879C1-9909-CCD8-F6C6-8BC23ECF0E4D}"/>
              </a:ext>
            </a:extLst>
          </p:cNvPr>
          <p:cNvSpPr>
            <a:spLocks noGrp="1"/>
          </p:cNvSpPr>
          <p:nvPr>
            <p:ph type="body" sz="quarter" idx="11"/>
          </p:nvPr>
        </p:nvSpPr>
        <p:spPr>
          <a:xfrm>
            <a:off x="6042025" y="2426153"/>
            <a:ext cx="5334000" cy="3405505"/>
          </a:xfrm>
        </p:spPr>
        <p:txBody>
          <a:bodyPr/>
          <a:lstStyle>
            <a:lvl1pPr marL="0" indent="0">
              <a:lnSpc>
                <a:spcPct val="90000"/>
              </a:lnSpc>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56860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BC86385-2B9A-EAA6-086A-D0E2176643E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579" t="45178" b="5588"/>
          <a:stretch/>
        </p:blipFill>
        <p:spPr>
          <a:xfrm>
            <a:off x="0" y="1"/>
            <a:ext cx="12192000" cy="6858000"/>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accent2"/>
                </a:solidFill>
              </a:defRPr>
            </a:lvl1pPr>
          </a:lstStyle>
          <a:p>
            <a:r>
              <a:rPr lang="nb-NO"/>
              <a:t>Klikk for å redigere tittelstil</a:t>
            </a:r>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accent2"/>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34277991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grpSp>
        <p:nvGrpSpPr>
          <p:cNvPr id="160" name="Point" hidden="1">
            <a:extLst>
              <a:ext uri="{FF2B5EF4-FFF2-40B4-BE49-F238E27FC236}">
                <a16:creationId xmlns:a16="http://schemas.microsoft.com/office/drawing/2014/main" id="{915929A0-ACD2-3C4F-842A-2D637A733E9E}"/>
              </a:ext>
            </a:extLst>
          </p:cNvPr>
          <p:cNvGrpSpPr/>
          <p:nvPr userDrawn="1"/>
        </p:nvGrpSpPr>
        <p:grpSpPr>
          <a:xfrm>
            <a:off x="5182506" y="616968"/>
            <a:ext cx="1456070" cy="1519469"/>
            <a:chOff x="5182506" y="616968"/>
            <a:chExt cx="1456070" cy="1519469"/>
          </a:xfrm>
        </p:grpSpPr>
        <p:sp>
          <p:nvSpPr>
            <p:cNvPr id="145" name="Oval 19">
              <a:extLst>
                <a:ext uri="{FF2B5EF4-FFF2-40B4-BE49-F238E27FC236}">
                  <a16:creationId xmlns:a16="http://schemas.microsoft.com/office/drawing/2014/main" id="{A8F57FA9-E6E1-225C-4006-FB3B08C6B111}"/>
                </a:ext>
              </a:extLst>
            </p:cNvPr>
            <p:cNvSpPr>
              <a:spLocks noChangeArrowheads="1"/>
            </p:cNvSpPr>
            <p:nvPr userDrawn="1"/>
          </p:nvSpPr>
          <p:spPr bwMode="auto">
            <a:xfrm rot="5400000">
              <a:off x="6499097" y="1996958"/>
              <a:ext cx="141592" cy="1373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8" name="Freeform 23">
              <a:extLst>
                <a:ext uri="{FF2B5EF4-FFF2-40B4-BE49-F238E27FC236}">
                  <a16:creationId xmlns:a16="http://schemas.microsoft.com/office/drawing/2014/main" id="{9EE85474-1570-1586-7D5F-90B638526F28}"/>
                </a:ext>
              </a:extLst>
            </p:cNvPr>
            <p:cNvSpPr>
              <a:spLocks/>
            </p:cNvSpPr>
            <p:nvPr/>
          </p:nvSpPr>
          <p:spPr bwMode="auto">
            <a:xfrm rot="5400000">
              <a:off x="5184620" y="684594"/>
              <a:ext cx="1449729" cy="1314477"/>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59" name="Sirkel">
              <a:extLst>
                <a:ext uri="{FF2B5EF4-FFF2-40B4-BE49-F238E27FC236}">
                  <a16:creationId xmlns:a16="http://schemas.microsoft.com/office/drawing/2014/main" id="{AD305B07-95DD-42FD-ADCE-53C6F201F686}"/>
                </a:ext>
              </a:extLst>
            </p:cNvPr>
            <p:cNvSpPr>
              <a:spLocks noChangeArrowheads="1"/>
            </p:cNvSpPr>
            <p:nvPr/>
          </p:nvSpPr>
          <p:spPr bwMode="auto">
            <a:xfrm rot="5400000">
              <a:off x="5182506" y="1994845"/>
              <a:ext cx="141592" cy="1415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grpSp>
        <p:nvGrpSpPr>
          <p:cNvPr id="150" name="Content" hidden="1">
            <a:extLst>
              <a:ext uri="{FF2B5EF4-FFF2-40B4-BE49-F238E27FC236}">
                <a16:creationId xmlns:a16="http://schemas.microsoft.com/office/drawing/2014/main" id="{8F9702AE-FF6B-6931-2BFD-87484437F1CD}"/>
              </a:ext>
            </a:extLst>
          </p:cNvPr>
          <p:cNvGrpSpPr/>
          <p:nvPr userDrawn="1"/>
        </p:nvGrpSpPr>
        <p:grpSpPr>
          <a:xfrm>
            <a:off x="2254347" y="1844668"/>
            <a:ext cx="2817056" cy="1588896"/>
            <a:chOff x="2254347" y="1844668"/>
            <a:chExt cx="2817056" cy="1588896"/>
          </a:xfrm>
        </p:grpSpPr>
        <p:sp>
          <p:nvSpPr>
            <p:cNvPr id="123" name="Dato">
              <a:extLst>
                <a:ext uri="{FF2B5EF4-FFF2-40B4-BE49-F238E27FC236}">
                  <a16:creationId xmlns:a16="http://schemas.microsoft.com/office/drawing/2014/main" id="{CB868069-EE01-C933-3ACC-76D2792A74A2}"/>
                </a:ext>
              </a:extLst>
            </p:cNvPr>
            <p:cNvSpPr>
              <a:spLocks noChangeArrowheads="1"/>
            </p:cNvSpPr>
            <p:nvPr userDrawn="1"/>
          </p:nvSpPr>
          <p:spPr bwMode="auto">
            <a:xfrm>
              <a:off x="2254348" y="1844668"/>
              <a:ext cx="28170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000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ru-RU" sz="1600" b="1" i="0" u="none" strike="noStrike" cap="none" normalizeH="0" baseline="0" dirty="0">
                  <a:ln>
                    <a:noFill/>
                  </a:ln>
                  <a:solidFill>
                    <a:schemeClr val="accent2"/>
                  </a:solidFill>
                  <a:effectLst/>
                  <a:cs typeface="Arial" panose="020B0604020202020204" pitchFamily="34" charset="0"/>
                </a:rPr>
                <a:t>Dato</a:t>
              </a:r>
              <a:endParaRPr kumimoji="0" lang="ru-RU" altLang="ru-RU" sz="1800" b="0" i="0" u="none" strike="noStrike" cap="none" normalizeH="0" baseline="0" dirty="0">
                <a:ln>
                  <a:noFill/>
                </a:ln>
                <a:solidFill>
                  <a:schemeClr val="accent2"/>
                </a:solidFill>
                <a:effectLst/>
                <a:cs typeface="Arial" panose="020B0604020202020204" pitchFamily="34" charset="0"/>
              </a:endParaRPr>
            </a:p>
          </p:txBody>
        </p:sp>
        <p:sp>
          <p:nvSpPr>
            <p:cNvPr id="124" name="Tittel">
              <a:extLst>
                <a:ext uri="{FF2B5EF4-FFF2-40B4-BE49-F238E27FC236}">
                  <a16:creationId xmlns:a16="http://schemas.microsoft.com/office/drawing/2014/main" id="{7C84415B-4A82-C339-D2CF-B21D98187237}"/>
                </a:ext>
              </a:extLst>
            </p:cNvPr>
            <p:cNvSpPr txBox="1"/>
            <p:nvPr userDrawn="1"/>
          </p:nvSpPr>
          <p:spPr>
            <a:xfrm>
              <a:off x="2254348" y="2090889"/>
              <a:ext cx="2817055" cy="246221"/>
            </a:xfrm>
            <a:prstGeom prst="rect">
              <a:avLst/>
            </a:prstGeom>
            <a:noFill/>
          </p:spPr>
          <p:txBody>
            <a:bodyPr wrap="square" tIns="0" bIns="0" rtlCol="0">
              <a:spAutoFit/>
            </a:bodyPr>
            <a:lstStyle/>
            <a:p>
              <a:pPr algn="r"/>
              <a:r>
                <a:rPr lang="en-GB" sz="1600" dirty="0" err="1">
                  <a:solidFill>
                    <a:schemeClr val="accent2"/>
                  </a:solidFill>
                  <a:latin typeface="Arial" panose="020B0604020202020204" pitchFamily="34" charset="0"/>
                  <a:cs typeface="Arial" panose="020B0604020202020204" pitchFamily="34" charset="0"/>
                </a:rPr>
                <a:t>Tittel</a:t>
              </a:r>
              <a:endParaRPr lang="en-GB" sz="1600" dirty="0">
                <a:solidFill>
                  <a:schemeClr val="accent2"/>
                </a:solidFill>
                <a:latin typeface="Arial" panose="020B0604020202020204" pitchFamily="34" charset="0"/>
                <a:cs typeface="Arial" panose="020B0604020202020204" pitchFamily="34" charset="0"/>
              </a:endParaRPr>
            </a:p>
          </p:txBody>
        </p:sp>
        <p:sp>
          <p:nvSpPr>
            <p:cNvPr id="125" name="TextBox 71">
              <a:extLst>
                <a:ext uri="{FF2B5EF4-FFF2-40B4-BE49-F238E27FC236}">
                  <a16:creationId xmlns:a16="http://schemas.microsoft.com/office/drawing/2014/main" id="{1118FE2B-12D5-D770-B7C3-CAB436C3D417}"/>
                </a:ext>
              </a:extLst>
            </p:cNvPr>
            <p:cNvSpPr txBox="1"/>
            <p:nvPr userDrawn="1"/>
          </p:nvSpPr>
          <p:spPr>
            <a:xfrm>
              <a:off x="2254347" y="2417901"/>
              <a:ext cx="2817055" cy="1015663"/>
            </a:xfrm>
            <a:prstGeom prst="rect">
              <a:avLst/>
            </a:prstGeom>
            <a:noFill/>
          </p:spPr>
          <p:txBody>
            <a:bodyPr wrap="square" tIns="0" bIns="0" rtlCol="0">
              <a:noAutofit/>
            </a:bodyPr>
            <a:lstStyle/>
            <a:p>
              <a:pPr algn="r"/>
              <a:r>
                <a:rPr lang="en-GB" sz="1200" b="0" dirty="0" err="1">
                  <a:latin typeface="Arial" panose="020B0604020202020204" pitchFamily="34" charset="0"/>
                  <a:cs typeface="Arial" panose="020B0604020202020204" pitchFamily="34" charset="0"/>
                </a:rPr>
                <a:t>Tekst</a:t>
              </a:r>
              <a:endParaRPr lang="en-GB" sz="1200" b="0" dirty="0">
                <a:latin typeface="Arial" panose="020B0604020202020204" pitchFamily="34" charset="0"/>
                <a:cs typeface="Arial" panose="020B0604020202020204" pitchFamily="34" charset="0"/>
              </a:endParaRPr>
            </a:p>
          </p:txBody>
        </p:sp>
      </p:grpSp>
      <p:sp>
        <p:nvSpPr>
          <p:cNvPr id="121" name="Year" hidden="1">
            <a:extLst>
              <a:ext uri="{FF2B5EF4-FFF2-40B4-BE49-F238E27FC236}">
                <a16:creationId xmlns:a16="http://schemas.microsoft.com/office/drawing/2014/main" id="{803FA415-75D8-FEF8-A040-A0503F7A1456}"/>
              </a:ext>
            </a:extLst>
          </p:cNvPr>
          <p:cNvSpPr>
            <a:spLocks noChangeArrowheads="1"/>
          </p:cNvSpPr>
          <p:nvPr userDrawn="1"/>
        </p:nvSpPr>
        <p:spPr bwMode="auto">
          <a:xfrm>
            <a:off x="6096424" y="292186"/>
            <a:ext cx="906720" cy="537154"/>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ru-RU" sz="1200" b="1" i="0" u="none" strike="noStrike" cap="none" normalizeH="0" baseline="0" dirty="0">
                <a:ln>
                  <a:noFill/>
                </a:ln>
                <a:solidFill>
                  <a:schemeClr val="accent2"/>
                </a:solidFill>
                <a:effectLst/>
                <a:cs typeface="Arial" panose="020B0604020202020204" pitchFamily="34" charset="0"/>
              </a:rPr>
              <a:t>År</a:t>
            </a:r>
            <a:endParaRPr kumimoji="0" lang="ru-RU" altLang="ru-RU" sz="1200" b="0" i="0" u="none" strike="noStrike" cap="none" normalizeH="0" baseline="0" dirty="0">
              <a:ln>
                <a:noFill/>
              </a:ln>
              <a:solidFill>
                <a:schemeClr val="accent2"/>
              </a:solidFill>
              <a:effectLst/>
              <a:cs typeface="Arial" panose="020B0604020202020204" pitchFamily="34" charset="0"/>
            </a:endParaRPr>
          </a:p>
        </p:txBody>
      </p:sp>
      <p:sp>
        <p:nvSpPr>
          <p:cNvPr id="93" name="Startpoint" hidden="1">
            <a:extLst>
              <a:ext uri="{FF2B5EF4-FFF2-40B4-BE49-F238E27FC236}">
                <a16:creationId xmlns:a16="http://schemas.microsoft.com/office/drawing/2014/main" id="{A0055755-A9A4-2074-76EB-41932E5274E5}"/>
              </a:ext>
            </a:extLst>
          </p:cNvPr>
          <p:cNvSpPr>
            <a:spLocks noChangeAspect="1" noChangeArrowheads="1"/>
          </p:cNvSpPr>
          <p:nvPr userDrawn="1"/>
        </p:nvSpPr>
        <p:spPr bwMode="auto">
          <a:xfrm rot="5400000">
            <a:off x="6401547" y="697204"/>
            <a:ext cx="324000" cy="32375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nvGrpSpPr>
          <p:cNvPr id="101" name="Continue" hidden="1">
            <a:extLst>
              <a:ext uri="{FF2B5EF4-FFF2-40B4-BE49-F238E27FC236}">
                <a16:creationId xmlns:a16="http://schemas.microsoft.com/office/drawing/2014/main" id="{EE438CC6-D308-71F9-D294-394F8B0024BB}"/>
              </a:ext>
            </a:extLst>
          </p:cNvPr>
          <p:cNvGrpSpPr/>
          <p:nvPr userDrawn="1"/>
        </p:nvGrpSpPr>
        <p:grpSpPr>
          <a:xfrm rot="5400000">
            <a:off x="5108229" y="6485624"/>
            <a:ext cx="1519469" cy="1384217"/>
            <a:chOff x="5006975" y="4008438"/>
            <a:chExt cx="1141413" cy="1039813"/>
          </a:xfrm>
        </p:grpSpPr>
        <p:sp>
          <p:nvSpPr>
            <p:cNvPr id="102" name="Freeform 23">
              <a:extLst>
                <a:ext uri="{FF2B5EF4-FFF2-40B4-BE49-F238E27FC236}">
                  <a16:creationId xmlns:a16="http://schemas.microsoft.com/office/drawing/2014/main" id="{BB3B2C43-239D-D188-E8CB-4552A7375FAF}"/>
                </a:ext>
              </a:extLst>
            </p:cNvPr>
            <p:cNvSpPr>
              <a:spLocks/>
            </p:cNvSpPr>
            <p:nvPr/>
          </p:nvSpPr>
          <p:spPr bwMode="auto">
            <a:xfrm>
              <a:off x="5006975" y="4008438"/>
              <a:ext cx="1089025" cy="987425"/>
            </a:xfrm>
            <a:custGeom>
              <a:avLst/>
              <a:gdLst>
                <a:gd name="T0" fmla="*/ 286 w 286"/>
                <a:gd name="T1" fmla="*/ 259 h 259"/>
                <a:gd name="T2" fmla="*/ 286 w 286"/>
                <a:gd name="T3" fmla="*/ 26 h 259"/>
                <a:gd name="T4" fmla="*/ 259 w 286"/>
                <a:gd name="T5" fmla="*/ 0 h 259"/>
                <a:gd name="T6" fmla="*/ 27 w 286"/>
                <a:gd name="T7" fmla="*/ 0 h 259"/>
                <a:gd name="T8" fmla="*/ 0 w 286"/>
                <a:gd name="T9" fmla="*/ 26 h 259"/>
              </a:gdLst>
              <a:ahLst/>
              <a:cxnLst>
                <a:cxn ang="0">
                  <a:pos x="T0" y="T1"/>
                </a:cxn>
                <a:cxn ang="0">
                  <a:pos x="T2" y="T3"/>
                </a:cxn>
                <a:cxn ang="0">
                  <a:pos x="T4" y="T5"/>
                </a:cxn>
                <a:cxn ang="0">
                  <a:pos x="T6" y="T7"/>
                </a:cxn>
                <a:cxn ang="0">
                  <a:pos x="T8" y="T9"/>
                </a:cxn>
              </a:cxnLst>
              <a:rect l="0" t="0" r="r" b="b"/>
              <a:pathLst>
                <a:path w="286" h="259">
                  <a:moveTo>
                    <a:pt x="286" y="259"/>
                  </a:moveTo>
                  <a:cubicBezTo>
                    <a:pt x="286" y="26"/>
                    <a:pt x="286" y="26"/>
                    <a:pt x="286" y="26"/>
                  </a:cubicBezTo>
                  <a:cubicBezTo>
                    <a:pt x="271" y="26"/>
                    <a:pt x="259" y="14"/>
                    <a:pt x="259" y="0"/>
                  </a:cubicBezTo>
                  <a:cubicBezTo>
                    <a:pt x="27" y="0"/>
                    <a:pt x="27" y="0"/>
                    <a:pt x="27" y="0"/>
                  </a:cubicBezTo>
                  <a:cubicBezTo>
                    <a:pt x="27" y="14"/>
                    <a:pt x="15" y="26"/>
                    <a:pt x="0" y="26"/>
                  </a:cubicBezTo>
                </a:path>
              </a:pathLst>
            </a:custGeom>
            <a:noFill/>
            <a:ln w="3016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Arial" panose="020B0604020202020204" pitchFamily="34" charset="0"/>
                <a:cs typeface="Arial" panose="020B0604020202020204" pitchFamily="34" charset="0"/>
              </a:endParaRPr>
            </a:p>
          </p:txBody>
        </p:sp>
        <p:sp>
          <p:nvSpPr>
            <p:cNvPr id="103" name="Oval 24">
              <a:extLst>
                <a:ext uri="{FF2B5EF4-FFF2-40B4-BE49-F238E27FC236}">
                  <a16:creationId xmlns:a16="http://schemas.microsoft.com/office/drawing/2014/main" id="{BC471BE5-B875-1214-E7DF-04B2788D62F0}"/>
                </a:ext>
              </a:extLst>
            </p:cNvPr>
            <p:cNvSpPr>
              <a:spLocks noChangeArrowheads="1"/>
            </p:cNvSpPr>
            <p:nvPr/>
          </p:nvSpPr>
          <p:spPr bwMode="auto">
            <a:xfrm>
              <a:off x="6042025" y="4941888"/>
              <a:ext cx="106363" cy="10636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ru-RU" dirty="0">
                <a:latin typeface="Arial" panose="020B0604020202020204" pitchFamily="34" charset="0"/>
                <a:cs typeface="Arial" panose="020B0604020202020204" pitchFamily="34" charset="0"/>
              </a:endParaRPr>
            </a:p>
          </p:txBody>
        </p:sp>
      </p:grpSp>
      <p:sp>
        <p:nvSpPr>
          <p:cNvPr id="161" name="TekstSylinder 160" hidden="1">
            <a:extLst>
              <a:ext uri="{FF2B5EF4-FFF2-40B4-BE49-F238E27FC236}">
                <a16:creationId xmlns:a16="http://schemas.microsoft.com/office/drawing/2014/main" id="{E1D231B6-EE8F-8738-D078-93C1FFA59D73}"/>
              </a:ext>
            </a:extLst>
          </p:cNvPr>
          <p:cNvSpPr txBox="1"/>
          <p:nvPr userDrawn="1"/>
        </p:nvSpPr>
        <p:spPr>
          <a:xfrm>
            <a:off x="326065" y="453656"/>
            <a:ext cx="2537637" cy="4247317"/>
          </a:xfrm>
          <a:prstGeom prst="rect">
            <a:avLst/>
          </a:prstGeom>
          <a:noFill/>
        </p:spPr>
        <p:txBody>
          <a:bodyPr wrap="square" rtlCol="0">
            <a:spAutoFit/>
          </a:bodyPr>
          <a:lstStyle/>
          <a:p>
            <a:r>
              <a:rPr lang="nb-NO" dirty="0" err="1"/>
              <a:t>Add</a:t>
            </a:r>
            <a:r>
              <a:rPr lang="nb-NO" dirty="0"/>
              <a:t> </a:t>
            </a:r>
            <a:r>
              <a:rPr lang="nb-NO" dirty="0" err="1"/>
              <a:t>point</a:t>
            </a:r>
            <a:endParaRPr lang="nb-NO" dirty="0"/>
          </a:p>
          <a:p>
            <a:endParaRPr lang="nb-NO" dirty="0"/>
          </a:p>
          <a:p>
            <a:pPr marL="285750" indent="-285750">
              <a:buFontTx/>
              <a:buChar char="-"/>
            </a:pPr>
            <a:r>
              <a:rPr lang="nb-NO" dirty="0"/>
              <a:t>Hvis første, kopier år og sirkel</a:t>
            </a:r>
          </a:p>
          <a:p>
            <a:pPr marL="285750" indent="-285750">
              <a:buFontTx/>
              <a:buChar char="-"/>
            </a:pPr>
            <a:r>
              <a:rPr lang="nb-NO" dirty="0"/>
              <a:t>Kopier </a:t>
            </a:r>
            <a:r>
              <a:rPr lang="nb-NO" dirty="0" err="1"/>
              <a:t>point</a:t>
            </a:r>
            <a:r>
              <a:rPr lang="nb-NO" dirty="0"/>
              <a:t> og </a:t>
            </a:r>
            <a:r>
              <a:rPr lang="nb-NO" dirty="0" err="1"/>
              <a:t>content</a:t>
            </a:r>
            <a:r>
              <a:rPr lang="nb-NO" dirty="0"/>
              <a:t>.</a:t>
            </a:r>
          </a:p>
          <a:p>
            <a:pPr marL="285750" indent="-285750">
              <a:buFontTx/>
              <a:buChar char="-"/>
            </a:pPr>
            <a:endParaRPr lang="nb-NO" dirty="0"/>
          </a:p>
          <a:p>
            <a:pPr marL="285750" indent="-285750">
              <a:buFontTx/>
              <a:buChar char="-"/>
            </a:pPr>
            <a:endParaRPr lang="nb-NO" dirty="0"/>
          </a:p>
          <a:p>
            <a:pPr marL="285750" indent="-285750">
              <a:buFontTx/>
              <a:buChar char="-"/>
            </a:pPr>
            <a:r>
              <a:rPr lang="nb-NO" dirty="0"/>
              <a:t>Hvis mer enn 4, sett inn </a:t>
            </a:r>
            <a:r>
              <a:rPr lang="nb-NO" dirty="0" err="1"/>
              <a:t>continue</a:t>
            </a:r>
            <a:r>
              <a:rPr lang="nb-NO" dirty="0"/>
              <a:t>, og ny </a:t>
            </a:r>
            <a:r>
              <a:rPr lang="nb-NO" dirty="0" err="1"/>
              <a:t>shape</a:t>
            </a:r>
            <a:r>
              <a:rPr lang="nb-NO" dirty="0"/>
              <a:t> på neste side. Da er startpunkt noe annet enn hvis mindre enn 4</a:t>
            </a:r>
          </a:p>
        </p:txBody>
      </p:sp>
      <p:sp>
        <p:nvSpPr>
          <p:cNvPr id="2" name="Footer Placeholder 4">
            <a:extLst>
              <a:ext uri="{FF2B5EF4-FFF2-40B4-BE49-F238E27FC236}">
                <a16:creationId xmlns:a16="http://schemas.microsoft.com/office/drawing/2014/main" id="{E1EA07A2-F151-1BE7-FFFE-6FD7A8B4B4A1}"/>
              </a:ext>
            </a:extLst>
          </p:cNvPr>
          <p:cNvSpPr>
            <a:spLocks noGrp="1"/>
          </p:cNvSpPr>
          <p:nvPr>
            <p:ph type="ftr" sz="quarter" idx="11"/>
          </p:nvPr>
        </p:nvSpPr>
        <p:spPr>
          <a:xfrm>
            <a:off x="7414259" y="6272216"/>
            <a:ext cx="3959543" cy="254792"/>
          </a:xfrm>
        </p:spPr>
        <p:txBody>
          <a:bodyPr/>
          <a:lstStyle/>
          <a:p>
            <a:r>
              <a:rPr lang="nb-NO"/>
              <a:t>Tittel på presentasjon</a:t>
            </a:r>
          </a:p>
        </p:txBody>
      </p:sp>
      <p:sp>
        <p:nvSpPr>
          <p:cNvPr id="3" name="Slide Number Placeholder 5">
            <a:extLst>
              <a:ext uri="{FF2B5EF4-FFF2-40B4-BE49-F238E27FC236}">
                <a16:creationId xmlns:a16="http://schemas.microsoft.com/office/drawing/2014/main" id="{ABE25C5B-E18B-DB40-2939-593F80639AA9}"/>
              </a:ext>
            </a:extLst>
          </p:cNvPr>
          <p:cNvSpPr>
            <a:spLocks noGrp="1"/>
          </p:cNvSpPr>
          <p:nvPr>
            <p:ph type="sldNum" sz="quarter" idx="12"/>
          </p:nvPr>
        </p:nvSpPr>
        <p:spPr>
          <a:xfrm>
            <a:off x="11528425" y="6276979"/>
            <a:ext cx="287336" cy="254792"/>
          </a:xfrm>
        </p:spPr>
        <p:txBody>
          <a:bodyPr/>
          <a:lstStyle/>
          <a:p>
            <a:fld id="{014433D3-DA9B-471A-9B93-9F9D805CC3CB}" type="slidenum">
              <a:rPr lang="nb-NO" smtClean="0"/>
              <a:t>‹#›</a:t>
            </a:fld>
            <a:endParaRPr lang="nb-NO"/>
          </a:p>
        </p:txBody>
      </p:sp>
    </p:spTree>
    <p:extLst>
      <p:ext uri="{BB962C8B-B14F-4D97-AF65-F5344CB8AC3E}">
        <p14:creationId xmlns:p14="http://schemas.microsoft.com/office/powerpoint/2010/main" val="3605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m bil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18BCC2E-8857-ED7A-E9F3-56F8537D215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6842" t="46184" b="4859"/>
          <a:stretch/>
        </p:blipFill>
        <p:spPr>
          <a:xfrm>
            <a:off x="-128338" y="1"/>
            <a:ext cx="12320338"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12" name="Picture Placeholder 11">
            <a:extLst>
              <a:ext uri="{FF2B5EF4-FFF2-40B4-BE49-F238E27FC236}">
                <a16:creationId xmlns:a16="http://schemas.microsoft.com/office/drawing/2014/main" id="{AE2CFBBE-D4B3-9AE5-67BE-29D6713B13B5}"/>
              </a:ext>
            </a:extLst>
          </p:cNvPr>
          <p:cNvSpPr>
            <a:spLocks noGrp="1"/>
          </p:cNvSpPr>
          <p:nvPr>
            <p:ph type="pic" sz="quarter" idx="10"/>
          </p:nvPr>
        </p:nvSpPr>
        <p:spPr>
          <a:xfrm>
            <a:off x="5715001" y="381000"/>
            <a:ext cx="6089650" cy="6096000"/>
          </a:xfrm>
          <a:solidFill>
            <a:schemeClr val="bg1"/>
          </a:solidFill>
        </p:spPr>
        <p:txBody>
          <a:bodyPr/>
          <a:lstStyle>
            <a:lvl1pPr marL="0" indent="0">
              <a:buNone/>
              <a:defRPr/>
            </a:lvl1pPr>
          </a:lstStyle>
          <a:p>
            <a:endParaRPr lang="nb-NO" dirty="0"/>
          </a:p>
        </p:txBody>
      </p:sp>
      <p:pic>
        <p:nvPicPr>
          <p:cNvPr id="9" name="Graphic 8">
            <a:extLst>
              <a:ext uri="{FF2B5EF4-FFF2-40B4-BE49-F238E27FC236}">
                <a16:creationId xmlns:a16="http://schemas.microsoft.com/office/drawing/2014/main" id="{CFB066DB-1F8F-876F-1F14-10A6CEF09E8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FE76B5A7-F756-B4B3-954D-840B8099A6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4346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rundt bilde">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AFF8D49D-CEDE-8792-2629-C009EF5FE3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20" name="Picture Placeholder 19">
            <a:extLst>
              <a:ext uri="{FF2B5EF4-FFF2-40B4-BE49-F238E27FC236}">
                <a16:creationId xmlns:a16="http://schemas.microsoft.com/office/drawing/2014/main" id="{0D065CD5-DC81-F905-A3E7-76891880DD6C}"/>
              </a:ext>
            </a:extLst>
          </p:cNvPr>
          <p:cNvSpPr>
            <a:spLocks noGrp="1"/>
          </p:cNvSpPr>
          <p:nvPr>
            <p:ph type="pic" sz="quarter" idx="10"/>
          </p:nvPr>
        </p:nvSpPr>
        <p:spPr>
          <a:xfrm>
            <a:off x="5697198" y="0"/>
            <a:ext cx="6494802" cy="6100825"/>
          </a:xfrm>
          <a:custGeom>
            <a:avLst/>
            <a:gdLst>
              <a:gd name="connsiteX0" fmla="*/ 805075 w 6494802"/>
              <a:gd name="connsiteY0" fmla="*/ 0 h 6100825"/>
              <a:gd name="connsiteX1" fmla="*/ 6494802 w 6494802"/>
              <a:gd name="connsiteY1" fmla="*/ 0 h 6100825"/>
              <a:gd name="connsiteX2" fmla="*/ 6494802 w 6494802"/>
              <a:gd name="connsiteY2" fmla="*/ 4844967 h 6100825"/>
              <a:gd name="connsiteX3" fmla="*/ 6419307 w 6494802"/>
              <a:gd name="connsiteY3" fmla="*/ 4932869 h 6100825"/>
              <a:gd name="connsiteX4" fmla="*/ 3915221 w 6494802"/>
              <a:gd name="connsiteY4" fmla="*/ 6096036 h 6100825"/>
              <a:gd name="connsiteX5" fmla="*/ 3728002 w 6494802"/>
              <a:gd name="connsiteY5" fmla="*/ 6100825 h 6100825"/>
              <a:gd name="connsiteX6" fmla="*/ 3719162 w 6494802"/>
              <a:gd name="connsiteY6" fmla="*/ 6100825 h 6100825"/>
              <a:gd name="connsiteX7" fmla="*/ 3531943 w 6494802"/>
              <a:gd name="connsiteY7" fmla="*/ 6096036 h 6100825"/>
              <a:gd name="connsiteX8" fmla="*/ 4396 w 6494802"/>
              <a:gd name="connsiteY8" fmla="*/ 2527563 h 6100825"/>
              <a:gd name="connsiteX9" fmla="*/ 0 w 6494802"/>
              <a:gd name="connsiteY9" fmla="*/ 2351708 h 6100825"/>
              <a:gd name="connsiteX10" fmla="*/ 0 w 6494802"/>
              <a:gd name="connsiteY10" fmla="*/ 2315696 h 6100825"/>
              <a:gd name="connsiteX11" fmla="*/ 4396 w 6494802"/>
              <a:gd name="connsiteY11" fmla="*/ 2139841 h 6100825"/>
              <a:gd name="connsiteX12" fmla="*/ 699646 w 6494802"/>
              <a:gd name="connsiteY12" fmla="*/ 134478 h 610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4802" h="6100825">
                <a:moveTo>
                  <a:pt x="805075" y="0"/>
                </a:moveTo>
                <a:lnTo>
                  <a:pt x="6494802" y="0"/>
                </a:lnTo>
                <a:lnTo>
                  <a:pt x="6494802" y="4844967"/>
                </a:lnTo>
                <a:lnTo>
                  <a:pt x="6419307" y="4932869"/>
                </a:lnTo>
                <a:cubicBezTo>
                  <a:pt x="5782161" y="5608895"/>
                  <a:pt x="4899057" y="6045587"/>
                  <a:pt x="3915221" y="6096036"/>
                </a:cubicBezTo>
                <a:lnTo>
                  <a:pt x="3728002" y="6100825"/>
                </a:lnTo>
                <a:lnTo>
                  <a:pt x="3719162" y="6100825"/>
                </a:lnTo>
                <a:lnTo>
                  <a:pt x="3531943" y="6096036"/>
                </a:lnTo>
                <a:cubicBezTo>
                  <a:pt x="1627746" y="5998393"/>
                  <a:pt x="100919" y="4453845"/>
                  <a:pt x="4396" y="2527563"/>
                </a:cubicBezTo>
                <a:lnTo>
                  <a:pt x="0" y="2351708"/>
                </a:lnTo>
                <a:lnTo>
                  <a:pt x="0" y="2315696"/>
                </a:lnTo>
                <a:lnTo>
                  <a:pt x="4396" y="2139841"/>
                </a:lnTo>
                <a:cubicBezTo>
                  <a:pt x="41799" y="1393409"/>
                  <a:pt x="293971" y="704295"/>
                  <a:pt x="699646" y="134478"/>
                </a:cubicBezTo>
                <a:close/>
              </a:path>
            </a:pathLst>
          </a:custGeom>
          <a:solidFill>
            <a:schemeClr val="accent2"/>
          </a:solidFill>
        </p:spPr>
        <p:txBody>
          <a:bodyPr wrap="square">
            <a:noAutofit/>
          </a:bodyPr>
          <a:lstStyle>
            <a:lvl1pPr marL="0" indent="0" algn="r">
              <a:buNone/>
              <a:defRPr sz="1600">
                <a:solidFill>
                  <a:schemeClr val="bg1"/>
                </a:solidFill>
              </a:defRPr>
            </a:lvl1pPr>
          </a:lstStyle>
          <a:p>
            <a:endParaRPr lang="nb-NO" dirty="0"/>
          </a:p>
        </p:txBody>
      </p:sp>
      <p:pic>
        <p:nvPicPr>
          <p:cNvPr id="13" name="Graphic 12">
            <a:extLst>
              <a:ext uri="{FF2B5EF4-FFF2-40B4-BE49-F238E27FC236}">
                <a16:creationId xmlns:a16="http://schemas.microsoft.com/office/drawing/2014/main" id="{A423AD6A-64B3-5B47-F3D9-2C3367A2B0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45504F8A-959E-CFFB-2567-61027C1C18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43481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bg1"/>
                </a:solidFill>
              </a:defRPr>
            </a:lvl1pPr>
          </a:lstStyle>
          <a:p>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b-NO" dirty="0"/>
          </a:p>
        </p:txBody>
      </p:sp>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a:noFill/>
        </p:spPr>
        <p:txBody>
          <a:bodyPr/>
          <a:lstStyle>
            <a:lvl1pPr>
              <a:defRPr>
                <a:solidFill>
                  <a:schemeClr val="lt1"/>
                </a:solidFill>
              </a:defRPr>
            </a:lvl1pPr>
          </a:lstStyle>
          <a:p>
            <a:endParaRPr lang="nb-NO" dirty="0"/>
          </a:p>
        </p:txBody>
      </p:sp>
      <p:pic>
        <p:nvPicPr>
          <p:cNvPr id="9" name="Graphic 8">
            <a:extLst>
              <a:ext uri="{FF2B5EF4-FFF2-40B4-BE49-F238E27FC236}">
                <a16:creationId xmlns:a16="http://schemas.microsoft.com/office/drawing/2014/main" id="{CE07F159-12A6-77AC-AB33-7231EFD984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2" cy="393935"/>
          </a:xfrm>
          <a:prstGeom prst="rect">
            <a:avLst/>
          </a:prstGeom>
        </p:spPr>
      </p:pic>
      <p:pic>
        <p:nvPicPr>
          <p:cNvPr id="10" name="Graphic 9">
            <a:extLst>
              <a:ext uri="{FF2B5EF4-FFF2-40B4-BE49-F238E27FC236}">
                <a16:creationId xmlns:a16="http://schemas.microsoft.com/office/drawing/2014/main" id="{5FB3C0B9-885E-B40F-D27A-0B1681EAE16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7826" y="363542"/>
            <a:ext cx="1638454" cy="369094"/>
          </a:xfrm>
          <a:prstGeom prst="rect">
            <a:avLst/>
          </a:prstGeom>
        </p:spPr>
      </p:pic>
    </p:spTree>
    <p:extLst>
      <p:ext uri="{BB962C8B-B14F-4D97-AF65-F5344CB8AC3E}">
        <p14:creationId xmlns:p14="http://schemas.microsoft.com/office/powerpoint/2010/main" val="4010129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solidFill>
                  <a:schemeClr val="bg1"/>
                </a:solidFill>
              </a:defRPr>
            </a:lvl1pPr>
          </a:lstStyle>
          <a:p>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3" name="Picture Placeholder 2">
            <a:extLst>
              <a:ext uri="{FF2B5EF4-FFF2-40B4-BE49-F238E27FC236}">
                <a16:creationId xmlns:a16="http://schemas.microsoft.com/office/drawing/2014/main" id="{1C92FA76-FAE6-D998-A051-33C8AAB0127D}"/>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endParaRPr lang="nb-NO"/>
          </a:p>
        </p:txBody>
      </p:sp>
    </p:spTree>
    <p:extLst>
      <p:ext uri="{BB962C8B-B14F-4D97-AF65-F5344CB8AC3E}">
        <p14:creationId xmlns:p14="http://schemas.microsoft.com/office/powerpoint/2010/main" val="1815048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tekst og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lvl1pPr>
              <a:defRPr>
                <a:solidFill>
                  <a:schemeClr val="bg1"/>
                </a:solidFill>
              </a:defRPr>
            </a:lvl1pPr>
          </a:lstStyle>
          <a:p>
            <a:r>
              <a:rPr lang="en-US" dirty="0"/>
              <a:t>Click to edit Master title style</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lvl1pPr>
              <a:defRPr>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lvl1pPr>
              <a:defRPr>
                <a:solidFill>
                  <a:schemeClr val="bg1"/>
                </a:solidFill>
              </a:defRPr>
            </a:lvl1pPr>
          </a:lstStyle>
          <a:p>
            <a:fld id="{014433D3-DA9B-471A-9B93-9F9D805CC3CB}" type="slidenum">
              <a:rPr lang="nb-NO" smtClean="0"/>
              <a:pPr/>
              <a:t>‹#›</a:t>
            </a:fld>
            <a:endParaRPr lang="nb-NO" dirty="0"/>
          </a:p>
        </p:txBody>
      </p:sp>
      <p:sp>
        <p:nvSpPr>
          <p:cNvPr id="4" name="Picture Placeholder 3">
            <a:extLst>
              <a:ext uri="{FF2B5EF4-FFF2-40B4-BE49-F238E27FC236}">
                <a16:creationId xmlns:a16="http://schemas.microsoft.com/office/drawing/2014/main" id="{3608EC2B-B10B-477B-30D7-0A7C1FAD5507}"/>
              </a:ext>
            </a:extLst>
          </p:cNvPr>
          <p:cNvSpPr>
            <a:spLocks noGrp="1"/>
          </p:cNvSpPr>
          <p:nvPr>
            <p:ph type="pic" sz="quarter" idx="14"/>
          </p:nvPr>
        </p:nvSpPr>
        <p:spPr>
          <a:xfrm>
            <a:off x="6007101" y="368300"/>
            <a:ext cx="5795963" cy="57785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121267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liggende innh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CD85A5CE-9161-72C8-9450-033895A2C26E}"/>
              </a:ext>
            </a:extLst>
          </p:cNvPr>
          <p:cNvSpPr>
            <a:spLocks noGrp="1"/>
          </p:cNvSpPr>
          <p:nvPr>
            <p:ph type="pic" sz="quarter" idx="14"/>
          </p:nvPr>
        </p:nvSpPr>
        <p:spPr>
          <a:xfrm>
            <a:off x="388938" y="1536700"/>
            <a:ext cx="11414125" cy="4610100"/>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355022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2" name="Picture Placeholder 1">
            <a:extLst>
              <a:ext uri="{FF2B5EF4-FFF2-40B4-BE49-F238E27FC236}">
                <a16:creationId xmlns:a16="http://schemas.microsoft.com/office/drawing/2014/main" id="{6A95C871-5697-44F6-8AF4-0523F3FB9D3C}"/>
              </a:ext>
            </a:extLst>
          </p:cNvPr>
          <p:cNvSpPr>
            <a:spLocks noGrp="1"/>
          </p:cNvSpPr>
          <p:nvPr>
            <p:ph type="pic" sz="quarter" idx="14"/>
          </p:nvPr>
        </p:nvSpPr>
        <p:spPr>
          <a:xfrm>
            <a:off x="391886" y="391886"/>
            <a:ext cx="11423875" cy="5805714"/>
          </a:xfrm>
          <a:prstGeom prst="rect">
            <a:avLst/>
          </a:prstGeom>
          <a:solidFill>
            <a:schemeClr val="lt1"/>
          </a:solidFill>
        </p:spPr>
        <p:txBody>
          <a:bodyPr lIns="0" tIns="0" rIns="0" bIns="0"/>
          <a:lstStyle/>
          <a:p>
            <a:endParaRPr lang="nb-NO"/>
          </a:p>
        </p:txBody>
      </p:sp>
    </p:spTree>
    <p:extLst>
      <p:ext uri="{BB962C8B-B14F-4D97-AF65-F5344CB8AC3E}">
        <p14:creationId xmlns:p14="http://schemas.microsoft.com/office/powerpoint/2010/main" val="210982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illustrasjon">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7D9A-090A-24A1-7A97-6D48F78FDB0F}"/>
              </a:ext>
            </a:extLst>
          </p:cNvPr>
          <p:cNvSpPr>
            <a:spLocks noGrp="1"/>
          </p:cNvSpPr>
          <p:nvPr>
            <p:ph type="ctrTitle"/>
          </p:nvPr>
        </p:nvSpPr>
        <p:spPr>
          <a:xfrm>
            <a:off x="377826" y="1809750"/>
            <a:ext cx="4541836" cy="1668466"/>
          </a:xfrm>
        </p:spPr>
        <p:txBody>
          <a:bodyPr anchor="b"/>
          <a:lstStyle>
            <a:lvl1pPr algn="l">
              <a:defRPr sz="4000">
                <a:solidFill>
                  <a:schemeClr val="accent2"/>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EB770555-C49D-6AE9-D93D-D3078D62E142}"/>
              </a:ext>
            </a:extLst>
          </p:cNvPr>
          <p:cNvSpPr>
            <a:spLocks noGrp="1"/>
          </p:cNvSpPr>
          <p:nvPr>
            <p:ph type="subTitle" idx="1"/>
          </p:nvPr>
        </p:nvSpPr>
        <p:spPr>
          <a:xfrm>
            <a:off x="377826" y="3809208"/>
            <a:ext cx="4541836" cy="1253331"/>
          </a:xfrm>
        </p:spPr>
        <p:txBody>
          <a:bodyPr/>
          <a:lstStyle>
            <a:lvl1pPr marL="0" indent="0" algn="l">
              <a:lnSpc>
                <a:spcPct val="90000"/>
              </a:lnSpc>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14" name="Graphic 13">
            <a:extLst>
              <a:ext uri="{FF2B5EF4-FFF2-40B4-BE49-F238E27FC236}">
                <a16:creationId xmlns:a16="http://schemas.microsoft.com/office/drawing/2014/main" id="{01DD98EC-7C3A-0871-F80A-A69572C948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2586" y="6139653"/>
            <a:ext cx="2655889" cy="393935"/>
          </a:xfrm>
          <a:prstGeom prst="rect">
            <a:avLst/>
          </a:prstGeom>
        </p:spPr>
      </p:pic>
      <p:sp>
        <p:nvSpPr>
          <p:cNvPr id="8" name="Picture Placeholder 7">
            <a:extLst>
              <a:ext uri="{FF2B5EF4-FFF2-40B4-BE49-F238E27FC236}">
                <a16:creationId xmlns:a16="http://schemas.microsoft.com/office/drawing/2014/main" id="{F79D9557-7A75-5678-E95A-46963FA9F2C1}"/>
              </a:ext>
            </a:extLst>
          </p:cNvPr>
          <p:cNvSpPr>
            <a:spLocks noGrp="1"/>
          </p:cNvSpPr>
          <p:nvPr>
            <p:ph type="pic" sz="quarter" idx="10"/>
          </p:nvPr>
        </p:nvSpPr>
        <p:spPr>
          <a:xfrm>
            <a:off x="5321300" y="0"/>
            <a:ext cx="6870700" cy="6858000"/>
          </a:xfrm>
        </p:spPr>
        <p:txBody>
          <a:bodyPr/>
          <a:lstStyle/>
          <a:p>
            <a:r>
              <a:rPr lang="nb-NO"/>
              <a:t>Klikk på ikonet for å legge til et bilde</a:t>
            </a:r>
          </a:p>
        </p:txBody>
      </p:sp>
      <p:pic>
        <p:nvPicPr>
          <p:cNvPr id="9" name="Graphic 8">
            <a:extLst>
              <a:ext uri="{FF2B5EF4-FFF2-40B4-BE49-F238E27FC236}">
                <a16:creationId xmlns:a16="http://schemas.microsoft.com/office/drawing/2014/main" id="{82E564EA-95A9-3C0D-0927-344439F6190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808" y="363542"/>
            <a:ext cx="1638456" cy="369094"/>
          </a:xfrm>
          <a:prstGeom prst="rect">
            <a:avLst/>
          </a:prstGeom>
        </p:spPr>
      </p:pic>
    </p:spTree>
    <p:extLst>
      <p:ext uri="{BB962C8B-B14F-4D97-AF65-F5344CB8AC3E}">
        <p14:creationId xmlns:p14="http://schemas.microsoft.com/office/powerpoint/2010/main" val="181481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391886"/>
            <a:ext cx="5588000" cy="5805714"/>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391886"/>
            <a:ext cx="5588000" cy="5805714"/>
          </a:xfrm>
          <a:solidFill>
            <a:schemeClr val="bg1"/>
          </a:solidFill>
        </p:spPr>
        <p:txBody>
          <a:bodyPr/>
          <a:lstStyle>
            <a:lvl1pPr marL="0" indent="0">
              <a:buNone/>
              <a:defRPr/>
            </a:lvl1pPr>
          </a:lstStyle>
          <a:p>
            <a:pPr lvl="0"/>
            <a:endParaRPr lang="nb-NO" dirty="0"/>
          </a:p>
        </p:txBody>
      </p:sp>
    </p:spTree>
    <p:extLst>
      <p:ext uri="{BB962C8B-B14F-4D97-AF65-F5344CB8AC3E}">
        <p14:creationId xmlns:p14="http://schemas.microsoft.com/office/powerpoint/2010/main" val="3112461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o innhold">
    <p:bg>
      <p:bgPr>
        <a:solidFill>
          <a:schemeClr val="accent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91887" y="1698170"/>
            <a:ext cx="5588000" cy="4499429"/>
          </a:xfrm>
          <a:solidFill>
            <a:schemeClr val="bg1"/>
          </a:solidFill>
        </p:spPr>
        <p:txBody>
          <a:bodyPr/>
          <a:lstStyle>
            <a:lvl1pPr marL="0" indent="0">
              <a:buNone/>
              <a:defRPr/>
            </a:lvl1pPr>
          </a:lstStyle>
          <a:p>
            <a:pPr lvl="0"/>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7" name="Content Placeholder 8">
            <a:extLst>
              <a:ext uri="{FF2B5EF4-FFF2-40B4-BE49-F238E27FC236}">
                <a16:creationId xmlns:a16="http://schemas.microsoft.com/office/drawing/2014/main" id="{A8ACC0F8-97AF-6B29-0C7A-D40CB9BD756E}"/>
              </a:ext>
            </a:extLst>
          </p:cNvPr>
          <p:cNvSpPr>
            <a:spLocks noGrp="1"/>
          </p:cNvSpPr>
          <p:nvPr>
            <p:ph sz="quarter" idx="14"/>
          </p:nvPr>
        </p:nvSpPr>
        <p:spPr>
          <a:xfrm>
            <a:off x="6227761" y="1698170"/>
            <a:ext cx="5588000" cy="4499429"/>
          </a:xfrm>
          <a:solidFill>
            <a:schemeClr val="bg1"/>
          </a:solidFill>
        </p:spPr>
        <p:txBody>
          <a:bodyPr/>
          <a:lstStyle>
            <a:lvl1pPr marL="0" indent="0">
              <a:buNone/>
              <a:defRPr/>
            </a:lvl1pPr>
          </a:lstStyle>
          <a:p>
            <a:pPr lvl="0"/>
            <a:endParaRPr lang="nb-NO" dirty="0"/>
          </a:p>
        </p:txBody>
      </p:sp>
      <p:sp>
        <p:nvSpPr>
          <p:cNvPr id="8" name="Title 1">
            <a:extLst>
              <a:ext uri="{FF2B5EF4-FFF2-40B4-BE49-F238E27FC236}">
                <a16:creationId xmlns:a16="http://schemas.microsoft.com/office/drawing/2014/main" id="{5A4AE543-D3F6-A8F5-89C3-648F0850738B}"/>
              </a:ext>
            </a:extLst>
          </p:cNvPr>
          <p:cNvSpPr>
            <a:spLocks noGrp="1"/>
          </p:cNvSpPr>
          <p:nvPr>
            <p:ph type="title"/>
          </p:nvPr>
        </p:nvSpPr>
        <p:spPr>
          <a:xfrm>
            <a:off x="388937" y="593095"/>
            <a:ext cx="11426823" cy="600705"/>
          </a:xfrm>
        </p:spPr>
        <p:txBody>
          <a:bodyPr anchor="b"/>
          <a:lstStyle>
            <a:lvl1pPr>
              <a:defRPr>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732541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itat">
    <p:bg>
      <p:bgPr>
        <a:solidFill>
          <a:schemeClr val="dk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C9E-3621-5C2E-9EFA-311DBB621ED2}"/>
              </a:ext>
            </a:extLst>
          </p:cNvPr>
          <p:cNvSpPr>
            <a:spLocks noGrp="1"/>
          </p:cNvSpPr>
          <p:nvPr>
            <p:ph type="title"/>
          </p:nvPr>
        </p:nvSpPr>
        <p:spPr>
          <a:xfrm>
            <a:off x="2629352" y="1306285"/>
            <a:ext cx="7893505" cy="2365829"/>
          </a:xfrm>
        </p:spPr>
        <p:txBody>
          <a:bodyPr anchor="t"/>
          <a:lstStyle>
            <a:lvl1pPr>
              <a:lnSpc>
                <a:spcPct val="101000"/>
              </a:lnSpc>
              <a:defRPr sz="3800">
                <a:solidFill>
                  <a:schemeClr val="bg1"/>
                </a:solidFill>
              </a:defRPr>
            </a:lvl1pPr>
          </a:lstStyle>
          <a:p>
            <a:endParaRPr lang="nb-NO" dirty="0"/>
          </a:p>
        </p:txBody>
      </p:sp>
      <p:sp>
        <p:nvSpPr>
          <p:cNvPr id="3" name="Text Placeholder 2">
            <a:extLst>
              <a:ext uri="{FF2B5EF4-FFF2-40B4-BE49-F238E27FC236}">
                <a16:creationId xmlns:a16="http://schemas.microsoft.com/office/drawing/2014/main" id="{6ABECEF2-9C57-ACFB-2BEA-45E76586D98C}"/>
              </a:ext>
            </a:extLst>
          </p:cNvPr>
          <p:cNvSpPr>
            <a:spLocks noGrp="1"/>
          </p:cNvSpPr>
          <p:nvPr>
            <p:ph type="body" idx="1"/>
          </p:nvPr>
        </p:nvSpPr>
        <p:spPr>
          <a:xfrm>
            <a:off x="2627086" y="3805691"/>
            <a:ext cx="7893505" cy="1500187"/>
          </a:xfrm>
        </p:spPr>
        <p:txBody>
          <a:bodyPr/>
          <a:lstStyle>
            <a:lvl1pPr marL="0" indent="0">
              <a:buNone/>
              <a:defRPr sz="20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C4504DB-27D3-792A-1E54-BC9AE4794116}"/>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4ADC0E8E-F99A-AC07-596A-246DCDE642C5}"/>
              </a:ext>
            </a:extLst>
          </p:cNvPr>
          <p:cNvSpPr>
            <a:spLocks noGrp="1"/>
          </p:cNvSpPr>
          <p:nvPr>
            <p:ph type="sldNum" sz="quarter" idx="12"/>
          </p:nvPr>
        </p:nvSpPr>
        <p:spPr/>
        <p:txBody>
          <a:bodyPr/>
          <a:lstStyle/>
          <a:p>
            <a:fld id="{014433D3-DA9B-471A-9B93-9F9D805CC3CB}" type="slidenum">
              <a:rPr lang="nb-NO" smtClean="0"/>
              <a:t>‹#›</a:t>
            </a:fld>
            <a:endParaRPr lang="nb-NO"/>
          </a:p>
        </p:txBody>
      </p:sp>
      <p:pic>
        <p:nvPicPr>
          <p:cNvPr id="10" name="Graphic 9">
            <a:extLst>
              <a:ext uri="{FF2B5EF4-FFF2-40B4-BE49-F238E27FC236}">
                <a16:creationId xmlns:a16="http://schemas.microsoft.com/office/drawing/2014/main" id="{BE4F548F-4B8F-A7A9-9666-A650C385A3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759176" y="1269543"/>
            <a:ext cx="511632" cy="511632"/>
          </a:xfrm>
          <a:prstGeom prst="rect">
            <a:avLst/>
          </a:prstGeom>
        </p:spPr>
      </p:pic>
    </p:spTree>
    <p:extLst>
      <p:ext uri="{BB962C8B-B14F-4D97-AF65-F5344CB8AC3E}">
        <p14:creationId xmlns:p14="http://schemas.microsoft.com/office/powerpoint/2010/main" val="204504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871BAF4-2D72-2492-E7BD-8D5E3C360C48}"/>
              </a:ext>
            </a:extLst>
          </p:cNvPr>
          <p:cNvSpPr/>
          <p:nvPr userDrawn="1"/>
        </p:nvSpPr>
        <p:spPr>
          <a:xfrm rot="1555211">
            <a:off x="-1362092" y="1226916"/>
            <a:ext cx="11175208" cy="682054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5" name="Oval 4">
            <a:extLst>
              <a:ext uri="{FF2B5EF4-FFF2-40B4-BE49-F238E27FC236}">
                <a16:creationId xmlns:a16="http://schemas.microsoft.com/office/drawing/2014/main" id="{455E9750-9090-B2CC-735A-EAD557A61A76}"/>
              </a:ext>
            </a:extLst>
          </p:cNvPr>
          <p:cNvSpPr/>
          <p:nvPr userDrawn="1"/>
        </p:nvSpPr>
        <p:spPr>
          <a:xfrm>
            <a:off x="6166220" y="-1359011"/>
            <a:ext cx="7464081" cy="4555542"/>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24611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0" fill="hold"/>
                                        <p:tgtEl>
                                          <p:spTgt spid="5"/>
                                        </p:tgtEl>
                                        <p:attrNameLst>
                                          <p:attrName>ppt_x</p:attrName>
                                        </p:attrNameLst>
                                      </p:cBhvr>
                                      <p:tavLst>
                                        <p:tav tm="0">
                                          <p:val>
                                            <p:strVal val="1+#ppt_w/2"/>
                                          </p:val>
                                        </p:tav>
                                        <p:tav tm="100000">
                                          <p:val>
                                            <p:strVal val="#ppt_x"/>
                                          </p:val>
                                        </p:tav>
                                      </p:tavLst>
                                    </p:anim>
                                    <p:anim calcmode="lin" valueType="num">
                                      <p:cBhvr additive="base">
                                        <p:cTn id="12" dur="2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auseslide blå">
    <p:bg>
      <p:bgPr>
        <a:solidFill>
          <a:schemeClr val="accent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C90C883-4E11-C4AC-F86F-D9CE6BD09309}"/>
              </a:ext>
            </a:extLst>
          </p:cNvPr>
          <p:cNvSpPr/>
          <p:nvPr userDrawn="1"/>
        </p:nvSpPr>
        <p:spPr>
          <a:xfrm rot="1555211">
            <a:off x="-1362092" y="1226916"/>
            <a:ext cx="11175208" cy="6820549"/>
          </a:xfrm>
          <a:prstGeom prst="ellipse">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4" name="Oval 3">
            <a:extLst>
              <a:ext uri="{FF2B5EF4-FFF2-40B4-BE49-F238E27FC236}">
                <a16:creationId xmlns:a16="http://schemas.microsoft.com/office/drawing/2014/main" id="{5913CE02-782C-98EE-5D5B-07477C4B66BD}"/>
              </a:ext>
            </a:extLst>
          </p:cNvPr>
          <p:cNvSpPr/>
          <p:nvPr userDrawn="1"/>
        </p:nvSpPr>
        <p:spPr>
          <a:xfrm>
            <a:off x="6166220" y="-1359011"/>
            <a:ext cx="7464081" cy="4555542"/>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F25E29D2-81B4-F4C4-D95C-92F42B0AFD25}"/>
              </a:ext>
            </a:extLst>
          </p:cNvPr>
          <p:cNvSpPr>
            <a:spLocks noGrp="1"/>
          </p:cNvSpPr>
          <p:nvPr>
            <p:ph type="title"/>
          </p:nvPr>
        </p:nvSpPr>
        <p:spPr>
          <a:xfrm>
            <a:off x="1765514" y="3219449"/>
            <a:ext cx="5512616" cy="623502"/>
          </a:xfrm>
        </p:spPr>
        <p:txBody>
          <a:bodyPr/>
          <a:lstStyle>
            <a:lvl1pPr>
              <a:defRPr sz="3400" b="1" spc="-30" baseline="0">
                <a:solidFill>
                  <a:schemeClr val="tx2"/>
                </a:solidFill>
              </a:defRPr>
            </a:lvl1pPr>
          </a:lstStyle>
          <a:p>
            <a:endParaRPr lang="nb-NO" dirty="0"/>
          </a:p>
        </p:txBody>
      </p:sp>
    </p:spTree>
    <p:extLst>
      <p:ext uri="{BB962C8B-B14F-4D97-AF65-F5344CB8AC3E}">
        <p14:creationId xmlns:p14="http://schemas.microsoft.com/office/powerpoint/2010/main" val="16648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5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39B449F-70CF-4B69-D67E-2A843EF3B92A}"/>
              </a:ext>
            </a:extLst>
          </p:cNvPr>
          <p:cNvSpPr>
            <a:spLocks noGrp="1"/>
          </p:cNvSpPr>
          <p:nvPr>
            <p:ph type="pic" sz="quarter" idx="10"/>
          </p:nvPr>
        </p:nvSpPr>
        <p:spPr>
          <a:xfrm>
            <a:off x="0" y="0"/>
            <a:ext cx="12192000" cy="6858000"/>
          </a:xfrm>
          <a:solidFill>
            <a:schemeClr val="tx2"/>
          </a:solidFill>
        </p:spPr>
        <p:txBody>
          <a:bodyPr/>
          <a:lstStyle>
            <a:lvl1pPr marL="0" indent="0">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184964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1B507A03-F20F-DE9E-9EC6-62DDBBED7B33}"/>
              </a:ext>
            </a:extLst>
          </p:cNvPr>
          <p:cNvSpPr>
            <a:spLocks noGrp="1"/>
          </p:cNvSpPr>
          <p:nvPr>
            <p:ph type="media" sz="quarter" idx="11" hasCustomPrompt="1"/>
          </p:nvPr>
        </p:nvSpPr>
        <p:spPr>
          <a:xfrm>
            <a:off x="0" y="0"/>
            <a:ext cx="12192000" cy="6858000"/>
          </a:xfrm>
          <a:prstGeom prst="rect">
            <a:avLst/>
          </a:prstGeom>
          <a:solidFill>
            <a:schemeClr val="dk2"/>
          </a:solidFill>
        </p:spPr>
        <p:txBody>
          <a:bodyPr lIns="0" tIns="0" rIns="0" bIns="0"/>
          <a:lstStyle>
            <a:lvl1pPr>
              <a:tabLst>
                <a:tab pos="1346200" algn="l"/>
              </a:tabLst>
              <a:defRPr>
                <a:solidFill>
                  <a:schemeClr val="lt1"/>
                </a:solidFill>
              </a:defRPr>
            </a:lvl1pPr>
          </a:lstStyle>
          <a:p>
            <a:r>
              <a:rPr lang="nb-NO"/>
              <a:t>media</a:t>
            </a:r>
          </a:p>
        </p:txBody>
      </p:sp>
      <p:sp>
        <p:nvSpPr>
          <p:cNvPr id="2" name="Title 1">
            <a:extLst>
              <a:ext uri="{FF2B5EF4-FFF2-40B4-BE49-F238E27FC236}">
                <a16:creationId xmlns:a16="http://schemas.microsoft.com/office/drawing/2014/main" id="{084606FB-4D4B-1AFC-E800-BE4DD79CDBD4}"/>
              </a:ext>
            </a:extLst>
          </p:cNvPr>
          <p:cNvSpPr>
            <a:spLocks noGrp="1"/>
          </p:cNvSpPr>
          <p:nvPr>
            <p:ph type="title"/>
          </p:nvPr>
        </p:nvSpPr>
        <p:spPr>
          <a:xfrm>
            <a:off x="1754188" y="2481659"/>
            <a:ext cx="3761709" cy="1945482"/>
          </a:xfrm>
        </p:spPr>
        <p:txBody>
          <a:bodyPr anchor="ctr"/>
          <a:lstStyle>
            <a:lvl1pPr>
              <a:lnSpc>
                <a:spcPct val="101000"/>
              </a:lnSpc>
              <a:defRPr sz="3400" b="1">
                <a:solidFill>
                  <a:schemeClr val="bg1"/>
                </a:solidFill>
              </a:defRPr>
            </a:lvl1pPr>
          </a:lstStyle>
          <a:p>
            <a:endParaRPr lang="nb-NO" dirty="0"/>
          </a:p>
        </p:txBody>
      </p:sp>
    </p:spTree>
    <p:extLst>
      <p:ext uri="{BB962C8B-B14F-4D97-AF65-F5344CB8AC3E}">
        <p14:creationId xmlns:p14="http://schemas.microsoft.com/office/powerpoint/2010/main" val="4027124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F088761-0931-79A0-AEDB-7CA17787C40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7487" t="46246" b="4718"/>
          <a:stretch/>
        </p:blipFill>
        <p:spPr>
          <a:xfrm>
            <a:off x="0" y="-1"/>
            <a:ext cx="12192000" cy="6858001"/>
          </a:xfrm>
          <a:prstGeom prst="rect">
            <a:avLst/>
          </a:prstGeom>
        </p:spPr>
      </p:pic>
      <p:sp>
        <p:nvSpPr>
          <p:cNvPr id="2" name="Title 1">
            <a:extLst>
              <a:ext uri="{FF2B5EF4-FFF2-40B4-BE49-F238E27FC236}">
                <a16:creationId xmlns:a16="http://schemas.microsoft.com/office/drawing/2014/main" id="{FA518C1F-6B1A-4641-3DA8-E31C15E76630}"/>
              </a:ext>
            </a:extLst>
          </p:cNvPr>
          <p:cNvSpPr>
            <a:spLocks noGrp="1"/>
          </p:cNvSpPr>
          <p:nvPr>
            <p:ph type="title"/>
          </p:nvPr>
        </p:nvSpPr>
        <p:spPr>
          <a:xfrm>
            <a:off x="1752600" y="2160589"/>
            <a:ext cx="5105400" cy="1552574"/>
          </a:xfrm>
        </p:spPr>
        <p:txBody>
          <a:bodyPr anchor="b"/>
          <a:lstStyle>
            <a:lvl1pPr>
              <a:defRPr>
                <a:solidFill>
                  <a:schemeClr val="bg1"/>
                </a:solidFill>
              </a:defRPr>
            </a:lvl1pPr>
          </a:lstStyle>
          <a:p>
            <a:endParaRPr lang="nb-NO" dirty="0"/>
          </a:p>
        </p:txBody>
      </p:sp>
      <p:pic>
        <p:nvPicPr>
          <p:cNvPr id="10" name="Graphic 9">
            <a:extLst>
              <a:ext uri="{FF2B5EF4-FFF2-40B4-BE49-F238E27FC236}">
                <a16:creationId xmlns:a16="http://schemas.microsoft.com/office/drawing/2014/main" id="{6D363041-B2C0-97F1-E93D-93B29ED3043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855075" y="5641975"/>
            <a:ext cx="2968718" cy="844549"/>
          </a:xfrm>
          <a:prstGeom prst="rect">
            <a:avLst/>
          </a:prstGeom>
        </p:spPr>
      </p:pic>
      <p:sp>
        <p:nvSpPr>
          <p:cNvPr id="11" name="TextBox 10">
            <a:extLst>
              <a:ext uri="{FF2B5EF4-FFF2-40B4-BE49-F238E27FC236}">
                <a16:creationId xmlns:a16="http://schemas.microsoft.com/office/drawing/2014/main" id="{6B57B1EC-C4AA-EE6D-ED59-93E0453A5EA9}"/>
              </a:ext>
            </a:extLst>
          </p:cNvPr>
          <p:cNvSpPr txBox="1"/>
          <p:nvPr userDrawn="1"/>
        </p:nvSpPr>
        <p:spPr>
          <a:xfrm>
            <a:off x="10764257" y="283240"/>
            <a:ext cx="2033337" cy="369332"/>
          </a:xfrm>
          <a:prstGeom prst="rect">
            <a:avLst/>
          </a:prstGeom>
          <a:noFill/>
        </p:spPr>
        <p:txBody>
          <a:bodyPr wrap="square" rtlCol="0">
            <a:spAutoFit/>
          </a:bodyPr>
          <a:lstStyle/>
          <a:p>
            <a:r>
              <a:rPr lang="en-US" b="1" dirty="0">
                <a:solidFill>
                  <a:schemeClr val="bg1"/>
                </a:solidFill>
              </a:rPr>
              <a:t>ukom.no</a:t>
            </a:r>
            <a:endParaRPr lang="nb-NO" b="1" dirty="0">
              <a:solidFill>
                <a:schemeClr val="bg1"/>
              </a:solidFill>
            </a:endParaRPr>
          </a:p>
        </p:txBody>
      </p:sp>
      <p:sp>
        <p:nvSpPr>
          <p:cNvPr id="13" name="Text Placeholder 12">
            <a:extLst>
              <a:ext uri="{FF2B5EF4-FFF2-40B4-BE49-F238E27FC236}">
                <a16:creationId xmlns:a16="http://schemas.microsoft.com/office/drawing/2014/main" id="{CA23E899-9825-9B05-6A46-40C984D68E47}"/>
              </a:ext>
            </a:extLst>
          </p:cNvPr>
          <p:cNvSpPr>
            <a:spLocks noGrp="1"/>
          </p:cNvSpPr>
          <p:nvPr>
            <p:ph type="body" sz="quarter" idx="10" hasCustomPrompt="1"/>
          </p:nvPr>
        </p:nvSpPr>
        <p:spPr>
          <a:xfrm>
            <a:off x="1752600" y="4021931"/>
            <a:ext cx="5105400" cy="372269"/>
          </a:xfrm>
        </p:spPr>
        <p:txBody>
          <a:bodyPr/>
          <a:lstStyle>
            <a:lvl1pPr marL="0" indent="0">
              <a:buNone/>
              <a:defRPr sz="1400">
                <a:solidFill>
                  <a:schemeClr val="bg1"/>
                </a:solidFill>
              </a:defRPr>
            </a:lvl1pPr>
          </a:lstStyle>
          <a:p>
            <a:pPr lvl="0"/>
            <a:r>
              <a:rPr lang="nb-NO" dirty="0"/>
              <a:t>Navn </a:t>
            </a:r>
            <a:r>
              <a:rPr lang="nb-NO" dirty="0" err="1"/>
              <a:t>Navnesen</a:t>
            </a:r>
            <a:r>
              <a:rPr lang="nb-NO" dirty="0"/>
              <a:t>, epost@ukom.no / 99 88 77 66</a:t>
            </a:r>
          </a:p>
        </p:txBody>
      </p:sp>
    </p:spTree>
    <p:extLst>
      <p:ext uri="{BB962C8B-B14F-4D97-AF65-F5344CB8AC3E}">
        <p14:creationId xmlns:p14="http://schemas.microsoft.com/office/powerpoint/2010/main" val="27617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Tree>
    <p:extLst>
      <p:ext uri="{BB962C8B-B14F-4D97-AF65-F5344CB8AC3E}">
        <p14:creationId xmlns:p14="http://schemas.microsoft.com/office/powerpoint/2010/main" val="2276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to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p:txBody>
          <a:bodyPr/>
          <a:lstStyle/>
          <a:p>
            <a:r>
              <a:rPr lang="nb-NO"/>
              <a:t>Klikk for å redigere tittelstil</a:t>
            </a:r>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1760538" y="2439987"/>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10" name="Text Placeholder 9">
            <a:extLst>
              <a:ext uri="{FF2B5EF4-FFF2-40B4-BE49-F238E27FC236}">
                <a16:creationId xmlns:a16="http://schemas.microsoft.com/office/drawing/2014/main" id="{62148774-BE48-A05F-3941-22C308FEDBFE}"/>
              </a:ext>
            </a:extLst>
          </p:cNvPr>
          <p:cNvSpPr>
            <a:spLocks noGrp="1"/>
          </p:cNvSpPr>
          <p:nvPr>
            <p:ph type="body" sz="quarter" idx="13"/>
          </p:nvPr>
        </p:nvSpPr>
        <p:spPr>
          <a:xfrm>
            <a:off x="1760538" y="850899"/>
            <a:ext cx="8651446" cy="394493"/>
          </a:xfrm>
        </p:spPr>
        <p:txBody>
          <a:bodyPr anchor="b"/>
          <a:lstStyle>
            <a:lvl1pPr marL="0" indent="0">
              <a:buNone/>
              <a:defRPr sz="2500">
                <a:solidFill>
                  <a:schemeClr val="accent2"/>
                </a:solidFill>
              </a:defRPr>
            </a:lvl1pPr>
          </a:lstStyle>
          <a:p>
            <a:pPr lvl="0"/>
            <a:r>
              <a:rPr lang="nb-NO"/>
              <a:t>Klikk for å redigere tekststiler i malen</a:t>
            </a:r>
          </a:p>
        </p:txBody>
      </p:sp>
      <p:sp>
        <p:nvSpPr>
          <p:cNvPr id="9" name="Content Placeholder 2">
            <a:extLst>
              <a:ext uri="{FF2B5EF4-FFF2-40B4-BE49-F238E27FC236}">
                <a16:creationId xmlns:a16="http://schemas.microsoft.com/office/drawing/2014/main" id="{7CA7458B-EBE6-A73B-D874-1146A4D9377C}"/>
              </a:ext>
            </a:extLst>
          </p:cNvPr>
          <p:cNvSpPr>
            <a:spLocks noGrp="1"/>
          </p:cNvSpPr>
          <p:nvPr>
            <p:ph idx="14"/>
          </p:nvPr>
        </p:nvSpPr>
        <p:spPr>
          <a:xfrm>
            <a:off x="6305122" y="2439986"/>
            <a:ext cx="4106862" cy="31546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451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8" y="1282700"/>
            <a:ext cx="4754562" cy="1125209"/>
          </a:xfrm>
        </p:spPr>
        <p:txBody>
          <a:bodyPr anchor="b"/>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430D39E9-1651-0C81-744E-3CA2F8A7192D}"/>
              </a:ext>
            </a:extLst>
          </p:cNvPr>
          <p:cNvSpPr>
            <a:spLocks noGrp="1"/>
          </p:cNvSpPr>
          <p:nvPr>
            <p:ph idx="1"/>
          </p:nvPr>
        </p:nvSpPr>
        <p:spPr>
          <a:xfrm>
            <a:off x="388938" y="2786527"/>
            <a:ext cx="4754562" cy="2788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4" name="Picture Placeholder 3">
            <a:extLst>
              <a:ext uri="{FF2B5EF4-FFF2-40B4-BE49-F238E27FC236}">
                <a16:creationId xmlns:a16="http://schemas.microsoft.com/office/drawing/2014/main" id="{27AB506E-8315-429C-D5BC-24202D6D8111}"/>
              </a:ext>
            </a:extLst>
          </p:cNvPr>
          <p:cNvSpPr>
            <a:spLocks noGrp="1"/>
          </p:cNvSpPr>
          <p:nvPr>
            <p:ph type="pic" sz="quarter" idx="14"/>
          </p:nvPr>
        </p:nvSpPr>
        <p:spPr>
          <a:xfrm>
            <a:off x="6007101" y="368300"/>
            <a:ext cx="5795963" cy="5778500"/>
          </a:xfrm>
          <a:prstGeom prst="rect">
            <a:avLst/>
          </a:prstGeom>
        </p:spPr>
        <p:txBody>
          <a:bodyPr lIns="0" tIns="0" rIns="0" bIns="0"/>
          <a:lstStyle/>
          <a:p>
            <a:r>
              <a:rPr lang="nb-NO"/>
              <a:t>Klikk på ikonet for å legge til et bilde</a:t>
            </a:r>
          </a:p>
        </p:txBody>
      </p:sp>
    </p:spTree>
    <p:extLst>
      <p:ext uri="{BB962C8B-B14F-4D97-AF65-F5344CB8AC3E}">
        <p14:creationId xmlns:p14="http://schemas.microsoft.com/office/powerpoint/2010/main" val="270625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liggende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388937" y="593095"/>
            <a:ext cx="11426823" cy="600705"/>
          </a:xfrm>
        </p:spPr>
        <p:txBody>
          <a:bodyPr anchor="b"/>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9" name="Content Placeholder 8">
            <a:extLst>
              <a:ext uri="{FF2B5EF4-FFF2-40B4-BE49-F238E27FC236}">
                <a16:creationId xmlns:a16="http://schemas.microsoft.com/office/drawing/2014/main" id="{ABB2F107-F10E-C40F-1EA3-C16441EB9D3C}"/>
              </a:ext>
            </a:extLst>
          </p:cNvPr>
          <p:cNvSpPr>
            <a:spLocks noGrp="1"/>
          </p:cNvSpPr>
          <p:nvPr>
            <p:ph sz="quarter" idx="13"/>
          </p:nvPr>
        </p:nvSpPr>
        <p:spPr>
          <a:xfrm>
            <a:off x="388938" y="1536700"/>
            <a:ext cx="11414125" cy="4610100"/>
          </a:xfrm>
        </p:spPr>
        <p:txBody>
          <a:bodyPr/>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289755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486829" y="1597197"/>
            <a:ext cx="4328932" cy="3404960"/>
          </a:xfrm>
        </p:spPr>
        <p:txBody>
          <a:bodyPr anchor="ctr"/>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3" name="Picture Placeholder 2">
            <a:extLst>
              <a:ext uri="{FF2B5EF4-FFF2-40B4-BE49-F238E27FC236}">
                <a16:creationId xmlns:a16="http://schemas.microsoft.com/office/drawing/2014/main" id="{E495461E-D756-5EAD-B394-66D96DF0DF3A}"/>
              </a:ext>
            </a:extLst>
          </p:cNvPr>
          <p:cNvSpPr>
            <a:spLocks noGrp="1"/>
          </p:cNvSpPr>
          <p:nvPr>
            <p:ph type="pic" sz="quarter" idx="14"/>
          </p:nvPr>
        </p:nvSpPr>
        <p:spPr>
          <a:xfrm>
            <a:off x="1" y="0"/>
            <a:ext cx="6845301" cy="6858000"/>
          </a:xfrm>
          <a:prstGeom prst="rect">
            <a:avLst/>
          </a:prstGeom>
          <a:solidFill>
            <a:schemeClr val="bg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99656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og innhold høyr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7240-4456-5EAE-6B5C-6EDE7F55E8DB}"/>
              </a:ext>
            </a:extLst>
          </p:cNvPr>
          <p:cNvSpPr>
            <a:spLocks noGrp="1"/>
          </p:cNvSpPr>
          <p:nvPr>
            <p:ph type="title"/>
          </p:nvPr>
        </p:nvSpPr>
        <p:spPr>
          <a:xfrm>
            <a:off x="7736115" y="972457"/>
            <a:ext cx="4079646" cy="1370808"/>
          </a:xfrm>
        </p:spPr>
        <p:txBody>
          <a:bodyPr anchor="b"/>
          <a:lstStyle>
            <a:lvl1pPr>
              <a:lnSpc>
                <a:spcPct val="105000"/>
              </a:lnSpc>
              <a:defRPr sz="3400" b="1"/>
            </a:lvl1pPr>
          </a:lstStyle>
          <a:p>
            <a:r>
              <a:rPr lang="nb-NO"/>
              <a:t>Klikk for å redigere tittelstil</a:t>
            </a:r>
            <a:endParaRPr lang="nb-NO" dirty="0"/>
          </a:p>
        </p:txBody>
      </p:sp>
      <p:sp>
        <p:nvSpPr>
          <p:cNvPr id="5" name="Footer Placeholder 4">
            <a:extLst>
              <a:ext uri="{FF2B5EF4-FFF2-40B4-BE49-F238E27FC236}">
                <a16:creationId xmlns:a16="http://schemas.microsoft.com/office/drawing/2014/main" id="{B8110F9E-B2A2-489A-16EF-CECCA44FD042}"/>
              </a:ext>
            </a:extLst>
          </p:cNvPr>
          <p:cNvSpPr>
            <a:spLocks noGrp="1"/>
          </p:cNvSpPr>
          <p:nvPr>
            <p:ph type="ftr" sz="quarter" idx="11"/>
          </p:nvPr>
        </p:nvSpPr>
        <p:spPr/>
        <p:txBody>
          <a:bodyPr/>
          <a:lstStyle/>
          <a:p>
            <a:r>
              <a:rPr lang="nb-NO"/>
              <a:t>Tittel på presentasjon</a:t>
            </a:r>
          </a:p>
        </p:txBody>
      </p:sp>
      <p:sp>
        <p:nvSpPr>
          <p:cNvPr id="6" name="Slide Number Placeholder 5">
            <a:extLst>
              <a:ext uri="{FF2B5EF4-FFF2-40B4-BE49-F238E27FC236}">
                <a16:creationId xmlns:a16="http://schemas.microsoft.com/office/drawing/2014/main" id="{70A192A6-1E95-6448-40F1-C2E1BFF86629}"/>
              </a:ext>
            </a:extLst>
          </p:cNvPr>
          <p:cNvSpPr>
            <a:spLocks noGrp="1"/>
          </p:cNvSpPr>
          <p:nvPr>
            <p:ph type="sldNum" sz="quarter" idx="12"/>
          </p:nvPr>
        </p:nvSpPr>
        <p:spPr/>
        <p:txBody>
          <a:bodyPr/>
          <a:lstStyle/>
          <a:p>
            <a:fld id="{014433D3-DA9B-471A-9B93-9F9D805CC3CB}" type="slidenum">
              <a:rPr lang="nb-NO" smtClean="0"/>
              <a:t>‹#›</a:t>
            </a:fld>
            <a:endParaRPr lang="nb-NO"/>
          </a:p>
        </p:txBody>
      </p:sp>
      <p:sp>
        <p:nvSpPr>
          <p:cNvPr id="8" name="Text Placeholder 7">
            <a:extLst>
              <a:ext uri="{FF2B5EF4-FFF2-40B4-BE49-F238E27FC236}">
                <a16:creationId xmlns:a16="http://schemas.microsoft.com/office/drawing/2014/main" id="{54C84900-CF36-D7C9-24D8-FD07DA97565F}"/>
              </a:ext>
            </a:extLst>
          </p:cNvPr>
          <p:cNvSpPr>
            <a:spLocks noGrp="1"/>
          </p:cNvSpPr>
          <p:nvPr>
            <p:ph type="body" sz="quarter" idx="14"/>
          </p:nvPr>
        </p:nvSpPr>
        <p:spPr>
          <a:xfrm>
            <a:off x="7736115" y="2758167"/>
            <a:ext cx="4079646" cy="29749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icture Placeholder 2">
            <a:extLst>
              <a:ext uri="{FF2B5EF4-FFF2-40B4-BE49-F238E27FC236}">
                <a16:creationId xmlns:a16="http://schemas.microsoft.com/office/drawing/2014/main" id="{EBB11BE8-E996-3BC3-86C5-A29FBD1F6784}"/>
              </a:ext>
            </a:extLst>
          </p:cNvPr>
          <p:cNvSpPr>
            <a:spLocks noGrp="1"/>
          </p:cNvSpPr>
          <p:nvPr>
            <p:ph type="pic" sz="quarter" idx="15"/>
          </p:nvPr>
        </p:nvSpPr>
        <p:spPr>
          <a:xfrm>
            <a:off x="1" y="0"/>
            <a:ext cx="6845301" cy="6858000"/>
          </a:xfrm>
          <a:prstGeom prst="rect">
            <a:avLst/>
          </a:prstGeom>
          <a:solidFill>
            <a:schemeClr val="lt1"/>
          </a:solidFill>
        </p:spPr>
        <p:txBody>
          <a:bodyPr lIns="0" tIns="0" rIns="0" bIns="0"/>
          <a:lstStyle/>
          <a:p>
            <a:r>
              <a:rPr lang="nb-NO"/>
              <a:t>Klikk på ikonet for å legge til et bilde</a:t>
            </a:r>
          </a:p>
        </p:txBody>
      </p:sp>
    </p:spTree>
    <p:extLst>
      <p:ext uri="{BB962C8B-B14F-4D97-AF65-F5344CB8AC3E}">
        <p14:creationId xmlns:p14="http://schemas.microsoft.com/office/powerpoint/2010/main" val="32823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sv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accent2"/>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accent2"/>
                </a:solidFill>
              </a:defRPr>
            </a:lvl1pPr>
          </a:lstStyle>
          <a:p>
            <a:fld id="{014433D3-DA9B-471A-9B93-9F9D805CC3CB}" type="slidenum">
              <a:rPr lang="nb-NO" smtClean="0"/>
              <a:pPr/>
              <a:t>‹#›</a:t>
            </a:fld>
            <a:endParaRPr lang="nb-NO" dirty="0"/>
          </a:p>
        </p:txBody>
      </p:sp>
      <p:pic>
        <p:nvPicPr>
          <p:cNvPr id="12" name="Graphic 11">
            <a:extLst>
              <a:ext uri="{FF2B5EF4-FFF2-40B4-BE49-F238E27FC236}">
                <a16:creationId xmlns:a16="http://schemas.microsoft.com/office/drawing/2014/main" id="{B9098513-2CCC-DDD4-F869-A5CDA291BB2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376847" y="6284120"/>
            <a:ext cx="1015575" cy="228778"/>
          </a:xfrm>
          <a:prstGeom prst="rect">
            <a:avLst/>
          </a:prstGeom>
        </p:spPr>
      </p:pic>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057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52" r:id="rId14"/>
    <p:sldLayoutId id="2147483670" r:id="rId15"/>
    <p:sldLayoutId id="2147483653" r:id="rId16"/>
    <p:sldLayoutId id="2147483693" r:id="rId17"/>
    <p:sldLayoutId id="2147483690" r:id="rId18"/>
    <p:sldLayoutId id="2147483691" r:id="rId19"/>
    <p:sldLayoutId id="2147483692" r:id="rId20"/>
    <p:sldLayoutId id="2147483654" r:id="rId21"/>
    <p:sldLayoutId id="2147483695" r:id="rId22"/>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4693-1161-CAD2-0932-FA3A62D76A35}"/>
              </a:ext>
            </a:extLst>
          </p:cNvPr>
          <p:cNvSpPr>
            <a:spLocks noGrp="1"/>
          </p:cNvSpPr>
          <p:nvPr>
            <p:ph type="title"/>
          </p:nvPr>
        </p:nvSpPr>
        <p:spPr>
          <a:xfrm>
            <a:off x="1765300" y="1330326"/>
            <a:ext cx="8651446" cy="584972"/>
          </a:xfrm>
          <a:prstGeom prst="rect">
            <a:avLst/>
          </a:prstGeom>
        </p:spPr>
        <p:txBody>
          <a:bodyPr vert="horz" lIns="0" tIns="0" rIns="0" bIns="0" rtlCol="0" anchor="t">
            <a:noAutofit/>
          </a:bodyPr>
          <a:lstStyle/>
          <a:p>
            <a:r>
              <a:rPr lang="en-US" dirty="0"/>
              <a:t>Dette er </a:t>
            </a:r>
            <a:r>
              <a:rPr lang="en-US" dirty="0" err="1"/>
              <a:t>en</a:t>
            </a:r>
            <a:r>
              <a:rPr lang="en-US" dirty="0"/>
              <a:t> </a:t>
            </a:r>
            <a:r>
              <a:rPr lang="en-US" dirty="0" err="1"/>
              <a:t>overskrift</a:t>
            </a:r>
            <a:endParaRPr lang="nb-NO" dirty="0"/>
          </a:p>
        </p:txBody>
      </p:sp>
      <p:sp>
        <p:nvSpPr>
          <p:cNvPr id="3" name="Text Placeholder 2">
            <a:extLst>
              <a:ext uri="{FF2B5EF4-FFF2-40B4-BE49-F238E27FC236}">
                <a16:creationId xmlns:a16="http://schemas.microsoft.com/office/drawing/2014/main" id="{25D0A3DD-6694-8671-8D46-6BD71FF7623B}"/>
              </a:ext>
            </a:extLst>
          </p:cNvPr>
          <p:cNvSpPr>
            <a:spLocks noGrp="1"/>
          </p:cNvSpPr>
          <p:nvPr>
            <p:ph type="body" idx="1"/>
          </p:nvPr>
        </p:nvSpPr>
        <p:spPr>
          <a:xfrm>
            <a:off x="1760538" y="2439987"/>
            <a:ext cx="8651446" cy="3154697"/>
          </a:xfrm>
          <a:prstGeom prst="rect">
            <a:avLst/>
          </a:prstGeom>
        </p:spPr>
        <p:txBody>
          <a:bodyPr vert="horz" lIns="0" tIns="0" rIns="0" bIns="0" rtlCol="0">
            <a:noAutofit/>
          </a:bodyPr>
          <a:lstStyle/>
          <a:p>
            <a:pPr lvl="0"/>
            <a:r>
              <a:rPr lang="en-US" dirty="0"/>
              <a:t>Click to edit Master text styles </a:t>
            </a:r>
          </a:p>
          <a:p>
            <a:pPr lvl="0"/>
            <a:r>
              <a:rPr lang="en-US" dirty="0" err="1"/>
              <a:t>hfdhfd</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Footer Placeholder 4">
            <a:extLst>
              <a:ext uri="{FF2B5EF4-FFF2-40B4-BE49-F238E27FC236}">
                <a16:creationId xmlns:a16="http://schemas.microsoft.com/office/drawing/2014/main" id="{3AAC91A9-9369-74A5-F797-3CA258AB688E}"/>
              </a:ext>
            </a:extLst>
          </p:cNvPr>
          <p:cNvSpPr>
            <a:spLocks noGrp="1"/>
          </p:cNvSpPr>
          <p:nvPr>
            <p:ph type="ftr" sz="quarter" idx="3"/>
          </p:nvPr>
        </p:nvSpPr>
        <p:spPr>
          <a:xfrm>
            <a:off x="7414259" y="6272216"/>
            <a:ext cx="3959543" cy="254792"/>
          </a:xfrm>
          <a:prstGeom prst="rect">
            <a:avLst/>
          </a:prstGeom>
        </p:spPr>
        <p:txBody>
          <a:bodyPr vert="horz" lIns="0" tIns="0" rIns="0" bIns="0" rtlCol="0" anchor="b"/>
          <a:lstStyle>
            <a:lvl1pPr algn="r">
              <a:defRPr sz="1400">
                <a:solidFill>
                  <a:schemeClr val="bg1"/>
                </a:solidFill>
              </a:defRPr>
            </a:lvl1pPr>
          </a:lstStyle>
          <a:p>
            <a:r>
              <a:rPr lang="nb-NO"/>
              <a:t>Tittel på presentasjon</a:t>
            </a:r>
            <a:endParaRPr lang="nb-NO" dirty="0"/>
          </a:p>
        </p:txBody>
      </p:sp>
      <p:sp>
        <p:nvSpPr>
          <p:cNvPr id="6" name="Slide Number Placeholder 5">
            <a:extLst>
              <a:ext uri="{FF2B5EF4-FFF2-40B4-BE49-F238E27FC236}">
                <a16:creationId xmlns:a16="http://schemas.microsoft.com/office/drawing/2014/main" id="{4BB463CA-9594-02C3-0E9C-48F198809F84}"/>
              </a:ext>
            </a:extLst>
          </p:cNvPr>
          <p:cNvSpPr>
            <a:spLocks noGrp="1"/>
          </p:cNvSpPr>
          <p:nvPr>
            <p:ph type="sldNum" sz="quarter" idx="4"/>
          </p:nvPr>
        </p:nvSpPr>
        <p:spPr>
          <a:xfrm>
            <a:off x="11528425" y="6276979"/>
            <a:ext cx="287336" cy="254792"/>
          </a:xfrm>
          <a:prstGeom prst="rect">
            <a:avLst/>
          </a:prstGeom>
        </p:spPr>
        <p:txBody>
          <a:bodyPr vert="horz" lIns="0" tIns="0" rIns="0" bIns="0" rtlCol="0" anchor="b"/>
          <a:lstStyle>
            <a:lvl1pPr algn="r">
              <a:defRPr sz="1400" b="1">
                <a:solidFill>
                  <a:schemeClr val="bg1"/>
                </a:solidFill>
              </a:defRPr>
            </a:lvl1pPr>
          </a:lstStyle>
          <a:p>
            <a:fld id="{014433D3-DA9B-471A-9B93-9F9D805CC3CB}" type="slidenum">
              <a:rPr lang="nb-NO" smtClean="0"/>
              <a:pPr/>
              <a:t>‹#›</a:t>
            </a:fld>
            <a:endParaRPr lang="nb-NO" dirty="0"/>
          </a:p>
        </p:txBody>
      </p:sp>
      <p:cxnSp>
        <p:nvCxnSpPr>
          <p:cNvPr id="14" name="Straight Connector 13">
            <a:extLst>
              <a:ext uri="{FF2B5EF4-FFF2-40B4-BE49-F238E27FC236}">
                <a16:creationId xmlns:a16="http://schemas.microsoft.com/office/drawing/2014/main" id="{A61C570A-065C-98D6-639B-8AA8ADFF63B7}"/>
              </a:ext>
            </a:extLst>
          </p:cNvPr>
          <p:cNvCxnSpPr>
            <a:cxnSpLocks/>
          </p:cNvCxnSpPr>
          <p:nvPr userDrawn="1"/>
        </p:nvCxnSpPr>
        <p:spPr>
          <a:xfrm>
            <a:off x="11494290" y="6358295"/>
            <a:ext cx="2383" cy="161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63AB9A7-1F28-3697-BC97-8499FF09E0B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76239" y="6284120"/>
            <a:ext cx="1015576" cy="228778"/>
          </a:xfrm>
          <a:prstGeom prst="rect">
            <a:avLst/>
          </a:prstGeom>
        </p:spPr>
      </p:pic>
    </p:spTree>
    <p:extLst>
      <p:ext uri="{BB962C8B-B14F-4D97-AF65-F5344CB8AC3E}">
        <p14:creationId xmlns:p14="http://schemas.microsoft.com/office/powerpoint/2010/main" val="3248563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9" r:id="rId4"/>
    <p:sldLayoutId id="2147483677" r:id="rId5"/>
    <p:sldLayoutId id="2147483678" r:id="rId6"/>
    <p:sldLayoutId id="2147483681" r:id="rId7"/>
    <p:sldLayoutId id="2147483682" r:id="rId8"/>
    <p:sldLayoutId id="2147483683" r:id="rId9"/>
    <p:sldLayoutId id="2147483684" r:id="rId10"/>
    <p:sldLayoutId id="2147483685" r:id="rId11"/>
    <p:sldLayoutId id="2147483689" r:id="rId12"/>
    <p:sldLayoutId id="2147483687" r:id="rId13"/>
    <p:sldLayoutId id="2147483694" r:id="rId14"/>
    <p:sldLayoutId id="2147483688" r:id="rId15"/>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1000"/>
        </a:lnSpc>
        <a:spcBef>
          <a:spcPts val="0"/>
        </a:spcBef>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1000"/>
        </a:lnSpc>
        <a:spcBef>
          <a:spcPts val="5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C8AC-1182-A02B-38AC-782F7F39E394}"/>
              </a:ext>
            </a:extLst>
          </p:cNvPr>
          <p:cNvSpPr>
            <a:spLocks noGrp="1"/>
          </p:cNvSpPr>
          <p:nvPr>
            <p:ph type="ctrTitle"/>
          </p:nvPr>
        </p:nvSpPr>
        <p:spPr>
          <a:xfrm>
            <a:off x="377825" y="1809750"/>
            <a:ext cx="4949549" cy="1668466"/>
          </a:xfrm>
        </p:spPr>
        <p:txBody>
          <a:bodyPr/>
          <a:lstStyle/>
          <a:p>
            <a:r>
              <a:rPr lang="nb-NO" b="1" dirty="0"/>
              <a:t>Når helheten glipper</a:t>
            </a:r>
            <a:br>
              <a:rPr lang="nb-NO" dirty="0"/>
            </a:br>
            <a:r>
              <a:rPr lang="nb-NO" sz="2400" dirty="0"/>
              <a:t>Manglende kontinuitet i preoperative forløp</a:t>
            </a:r>
            <a:br>
              <a:rPr lang="nb-NO" dirty="0"/>
            </a:br>
            <a:endParaRPr lang="nb-NO" dirty="0"/>
          </a:p>
        </p:txBody>
      </p:sp>
      <p:sp>
        <p:nvSpPr>
          <p:cNvPr id="3" name="Subtitle 2">
            <a:extLst>
              <a:ext uri="{FF2B5EF4-FFF2-40B4-BE49-F238E27FC236}">
                <a16:creationId xmlns:a16="http://schemas.microsoft.com/office/drawing/2014/main" id="{8531AB71-A98A-1FA5-F2FF-960451A8F267}"/>
              </a:ext>
            </a:extLst>
          </p:cNvPr>
          <p:cNvSpPr>
            <a:spLocks noGrp="1"/>
          </p:cNvSpPr>
          <p:nvPr>
            <p:ph type="subTitle" idx="1"/>
          </p:nvPr>
        </p:nvSpPr>
        <p:spPr>
          <a:xfrm>
            <a:off x="377826" y="3809208"/>
            <a:ext cx="4949548" cy="1484687"/>
          </a:xfrm>
        </p:spPr>
        <p:txBody>
          <a:bodyPr/>
          <a:lstStyle/>
          <a:p>
            <a:r>
              <a:rPr lang="nb-NO" dirty="0"/>
              <a:t>Læringsmateriale:</a:t>
            </a:r>
          </a:p>
          <a:p>
            <a:endParaRPr lang="nb-NO" dirty="0"/>
          </a:p>
          <a:p>
            <a:r>
              <a:rPr lang="nb-NO" dirty="0"/>
              <a:t>4. Styrking av pasienten før behandling</a:t>
            </a:r>
          </a:p>
          <a:p>
            <a:endParaRPr lang="nb-NO" dirty="0"/>
          </a:p>
          <a:p>
            <a:r>
              <a:rPr lang="nb-NO" sz="1400" dirty="0"/>
              <a:t>Alle foto: </a:t>
            </a:r>
            <a:r>
              <a:rPr lang="nb-NO" sz="1400" dirty="0" err="1"/>
              <a:t>Shutterstock</a:t>
            </a:r>
            <a:endParaRPr lang="nb-NO" sz="1400" dirty="0"/>
          </a:p>
        </p:txBody>
      </p:sp>
      <p:pic>
        <p:nvPicPr>
          <p:cNvPr id="6" name="Plassholder for bilde 5">
            <a:extLst>
              <a:ext uri="{FF2B5EF4-FFF2-40B4-BE49-F238E27FC236}">
                <a16:creationId xmlns:a16="http://schemas.microsoft.com/office/drawing/2014/main" id="{2FF99143-D849-3D41-90CB-1488BAEAD43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3" r="16663"/>
          <a:stretch>
            <a:fillRect/>
          </a:stretch>
        </p:blipFill>
        <p:spPr>
          <a:prstGeom prst="rect">
            <a:avLst/>
          </a:prstGeom>
          <a:solidFill>
            <a:prstClr val="white">
              <a:lumMod val="85000"/>
            </a:prstClr>
          </a:solidFill>
        </p:spPr>
      </p:pic>
    </p:spTree>
    <p:extLst>
      <p:ext uri="{BB962C8B-B14F-4D97-AF65-F5344CB8AC3E}">
        <p14:creationId xmlns:p14="http://schemas.microsoft.com/office/powerpoint/2010/main" val="188472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C9F08A-B196-9D2D-7BDC-125F9E4F8905}"/>
              </a:ext>
            </a:extLst>
          </p:cNvPr>
          <p:cNvSpPr>
            <a:spLocks noGrp="1"/>
          </p:cNvSpPr>
          <p:nvPr>
            <p:ph type="title"/>
          </p:nvPr>
        </p:nvSpPr>
        <p:spPr>
          <a:xfrm>
            <a:off x="7736115" y="439453"/>
            <a:ext cx="4079646" cy="1370808"/>
          </a:xfrm>
        </p:spPr>
        <p:txBody>
          <a:bodyPr anchor="b">
            <a:normAutofit fontScale="90000"/>
          </a:bodyPr>
          <a:lstStyle/>
          <a:p>
            <a:r>
              <a:rPr lang="nb-NO" sz="3200" dirty="0"/>
              <a:t>Kan vi gjøre pasienten mer robust før behandling?</a:t>
            </a:r>
            <a:endParaRPr lang="nb-NO" sz="3100" dirty="0"/>
          </a:p>
        </p:txBody>
      </p:sp>
      <p:sp>
        <p:nvSpPr>
          <p:cNvPr id="10" name="Footer Placeholder 2">
            <a:extLst>
              <a:ext uri="{FF2B5EF4-FFF2-40B4-BE49-F238E27FC236}">
                <a16:creationId xmlns:a16="http://schemas.microsoft.com/office/drawing/2014/main" id="{DF8B7ED4-5ADF-0B60-4E2F-3EDF5694CB1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298CEE65-00E7-DBEE-FB9D-F06A96540FEF}"/>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2</a:t>
            </a:fld>
            <a:endParaRPr lang="nb-NO"/>
          </a:p>
        </p:txBody>
      </p:sp>
      <p:sp>
        <p:nvSpPr>
          <p:cNvPr id="5" name="Plassholder for innhold 4">
            <a:extLst>
              <a:ext uri="{FF2B5EF4-FFF2-40B4-BE49-F238E27FC236}">
                <a16:creationId xmlns:a16="http://schemas.microsoft.com/office/drawing/2014/main" id="{A199B56B-EEC1-E16C-D3CD-8680E120ED45}"/>
              </a:ext>
            </a:extLst>
          </p:cNvPr>
          <p:cNvSpPr>
            <a:spLocks noGrp="1"/>
          </p:cNvSpPr>
          <p:nvPr>
            <p:ph type="body" sz="quarter" idx="14"/>
          </p:nvPr>
        </p:nvSpPr>
        <p:spPr>
          <a:xfrm>
            <a:off x="7592447" y="1941512"/>
            <a:ext cx="4079646" cy="2974976"/>
          </a:xfrm>
        </p:spPr>
        <p:txBody>
          <a:bodyPr>
            <a:noAutofit/>
          </a:bodyPr>
          <a:lstStyle/>
          <a:p>
            <a:pPr marL="342900" lvl="0" indent="-342900"/>
            <a:r>
              <a:rPr lang="nb-NO" sz="1800" dirty="0"/>
              <a:t>Styrking kan vurderes på ulike tidspunkt i et forløp</a:t>
            </a:r>
          </a:p>
          <a:p>
            <a:pPr marL="342900" lvl="0" indent="-342900"/>
            <a:endParaRPr lang="nb-NO" sz="1800" dirty="0"/>
          </a:p>
          <a:p>
            <a:pPr marL="342900" lvl="0" indent="-342900"/>
            <a:r>
              <a:rPr lang="nb-NO" sz="1800" dirty="0"/>
              <a:t>Før beslutning: å korrigere reversible forhold (f.eks. ernæring, elektrolyttforstyrrelser) kan bedre tåleevnen og åpne for flere behandlingsalternativer</a:t>
            </a:r>
          </a:p>
          <a:p>
            <a:pPr marL="342900" lvl="0" indent="-342900"/>
            <a:endParaRPr lang="nb-NO" sz="1800" dirty="0"/>
          </a:p>
          <a:p>
            <a:pPr marL="342900" lvl="0" indent="-342900"/>
            <a:r>
              <a:rPr lang="nb-NO" sz="1800" dirty="0"/>
              <a:t>Etter beslutning: prehabilitering: ernæringsoptimalisering, tilpasset fysisk aktivitet, røykeslutt</a:t>
            </a:r>
          </a:p>
          <a:p>
            <a:pPr marL="342900" lvl="0" indent="-342900"/>
            <a:endParaRPr lang="nb-NO" sz="1800" dirty="0"/>
          </a:p>
          <a:p>
            <a:pPr marL="342900" lvl="0" indent="-342900"/>
            <a:r>
              <a:rPr lang="nb-NO" sz="1800" dirty="0"/>
              <a:t>Fra 2026: sykehus pålagt å tilby prehabilitering ved kreftbehandling</a:t>
            </a:r>
          </a:p>
        </p:txBody>
      </p:sp>
      <p:pic>
        <p:nvPicPr>
          <p:cNvPr id="8" name="Plassholder for bilde 7">
            <a:extLst>
              <a:ext uri="{FF2B5EF4-FFF2-40B4-BE49-F238E27FC236}">
                <a16:creationId xmlns:a16="http://schemas.microsoft.com/office/drawing/2014/main" id="{EEEBC314-394D-CA4F-7626-7E1BE360B86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284" r="18284"/>
          <a:stretch>
            <a:fillRect/>
          </a:stretch>
        </p:blipFill>
        <p:spPr>
          <a:prstGeom prst="rect">
            <a:avLst/>
          </a:prstGeom>
          <a:solidFill>
            <a:prstClr val="white"/>
          </a:solidFill>
        </p:spPr>
      </p:pic>
    </p:spTree>
    <p:extLst>
      <p:ext uri="{BB962C8B-B14F-4D97-AF65-F5344CB8AC3E}">
        <p14:creationId xmlns:p14="http://schemas.microsoft.com/office/powerpoint/2010/main" val="90495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18FB-4550-FFCD-7576-2F2B8FF2C88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E635A7-5AC7-D739-B927-D2FBADCE4912}"/>
              </a:ext>
            </a:extLst>
          </p:cNvPr>
          <p:cNvSpPr>
            <a:spLocks noGrp="1"/>
          </p:cNvSpPr>
          <p:nvPr>
            <p:ph type="body" sz="quarter" idx="10"/>
          </p:nvPr>
        </p:nvSpPr>
        <p:spPr>
          <a:xfrm>
            <a:off x="1760220" y="2405289"/>
            <a:ext cx="3231910" cy="708614"/>
          </a:xfrm>
        </p:spPr>
        <p:txBody>
          <a:bodyPr>
            <a:noAutofit/>
          </a:bodyPr>
          <a:lstStyle/>
          <a:p>
            <a:pPr>
              <a:lnSpc>
                <a:spcPct val="91000"/>
              </a:lnSpc>
              <a:spcAft>
                <a:spcPts val="600"/>
              </a:spcAft>
            </a:pPr>
            <a:r>
              <a:rPr lang="nb-NO" dirty="0"/>
              <a:t>Bjørn og Ingrid: Styrking ble ikke vurdert</a:t>
            </a:r>
          </a:p>
        </p:txBody>
      </p:sp>
      <p:sp>
        <p:nvSpPr>
          <p:cNvPr id="5" name="Plassholder for innhold 4">
            <a:extLst>
              <a:ext uri="{FF2B5EF4-FFF2-40B4-BE49-F238E27FC236}">
                <a16:creationId xmlns:a16="http://schemas.microsoft.com/office/drawing/2014/main" id="{D550A3A8-27B2-5671-D44F-14F63CBB6EE1}"/>
              </a:ext>
            </a:extLst>
          </p:cNvPr>
          <p:cNvSpPr>
            <a:spLocks noGrp="1"/>
          </p:cNvSpPr>
          <p:nvPr>
            <p:ph type="body" sz="quarter" idx="11"/>
          </p:nvPr>
        </p:nvSpPr>
        <p:spPr>
          <a:xfrm>
            <a:off x="6042025" y="1112875"/>
            <a:ext cx="5334000" cy="4718784"/>
          </a:xfrm>
        </p:spPr>
        <p:txBody>
          <a:bodyPr>
            <a:normAutofit/>
          </a:bodyPr>
          <a:lstStyle/>
          <a:p>
            <a:pPr marL="342900" lvl="0" indent="-342900">
              <a:buFont typeface="Arial" panose="020B0604020202020204" pitchFamily="34" charset="0"/>
              <a:buChar char="•"/>
            </a:pPr>
            <a:r>
              <a:rPr lang="nb-NO" dirty="0"/>
              <a:t>Det ble ikke gjennomført styrking, og det er heller ikke dokumentert at det ble vurdert</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Ingrid: </a:t>
            </a:r>
            <a:r>
              <a:rPr lang="nb-NO" dirty="0" err="1"/>
              <a:t>Hyponatremi</a:t>
            </a:r>
            <a:r>
              <a:rPr lang="nb-NO" dirty="0"/>
              <a:t> allerede ved behandlingsstart – et mulig tegn på redusert reservekapasitet</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Ingrid: Vekt fra 57 til 47 kg, dårlig matlyst og redusert mobilitet i ukene før operasjon</a:t>
            </a:r>
          </a:p>
          <a:p>
            <a:pPr marL="342900" lvl="0" indent="-342900">
              <a:buFont typeface="Arial" panose="020B0604020202020204" pitchFamily="34" charset="0"/>
              <a:buChar char="•"/>
            </a:pPr>
            <a:endParaRPr lang="nb-NO" dirty="0"/>
          </a:p>
          <a:p>
            <a:pPr marL="342900" lvl="0" indent="-342900">
              <a:buFont typeface="Arial" panose="020B0604020202020204" pitchFamily="34" charset="0"/>
              <a:buChar char="•"/>
            </a:pPr>
            <a:r>
              <a:rPr lang="nb-NO" dirty="0"/>
              <a:t>Bjørn: Betydelig </a:t>
            </a:r>
            <a:r>
              <a:rPr lang="nb-NO" dirty="0" err="1"/>
              <a:t>komorbiditet</a:t>
            </a:r>
            <a:endParaRPr lang="nb-NO" dirty="0"/>
          </a:p>
        </p:txBody>
      </p:sp>
      <p:sp>
        <p:nvSpPr>
          <p:cNvPr id="4" name="Plassholder for lysbildenummer 3" hidden="1">
            <a:extLst>
              <a:ext uri="{FF2B5EF4-FFF2-40B4-BE49-F238E27FC236}">
                <a16:creationId xmlns:a16="http://schemas.microsoft.com/office/drawing/2014/main" id="{78305F2C-CF40-683D-C836-DB1605E8968C}"/>
              </a:ext>
            </a:extLst>
          </p:cNvPr>
          <p:cNvSpPr>
            <a:spLocks noGrp="1"/>
          </p:cNvSpPr>
          <p:nvPr>
            <p:ph type="sldNum" sz="quarter" idx="4294967295"/>
          </p:nvPr>
        </p:nvSpPr>
        <p:spPr>
          <a:xfrm>
            <a:off x="11528425" y="6276979"/>
            <a:ext cx="287336" cy="254792"/>
          </a:xfrm>
        </p:spPr>
        <p:txBody>
          <a:bodyPr/>
          <a:lstStyle/>
          <a:p>
            <a:pPr>
              <a:spcAft>
                <a:spcPts val="600"/>
              </a:spcAft>
            </a:pPr>
            <a:fld id="{014433D3-DA9B-471A-9B93-9F9D805CC3CB}" type="slidenum">
              <a:rPr lang="nb-NO" smtClean="0"/>
              <a:pPr>
                <a:spcAft>
                  <a:spcPts val="600"/>
                </a:spcAft>
              </a:pPr>
              <a:t>3</a:t>
            </a:fld>
            <a:endParaRPr lang="nb-NO"/>
          </a:p>
        </p:txBody>
      </p:sp>
    </p:spTree>
    <p:extLst>
      <p:ext uri="{BB962C8B-B14F-4D97-AF65-F5344CB8AC3E}">
        <p14:creationId xmlns:p14="http://schemas.microsoft.com/office/powerpoint/2010/main" val="29330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6C53-6865-7E7E-E44E-B3692CE3D1F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3C5AE1-A3FC-C2D3-F361-92B84D8A6378}"/>
              </a:ext>
            </a:extLst>
          </p:cNvPr>
          <p:cNvSpPr>
            <a:spLocks noGrp="1"/>
          </p:cNvSpPr>
          <p:nvPr>
            <p:ph type="title"/>
          </p:nvPr>
        </p:nvSpPr>
        <p:spPr>
          <a:xfrm>
            <a:off x="7307385" y="357261"/>
            <a:ext cx="4508376" cy="1189973"/>
          </a:xfrm>
        </p:spPr>
        <p:txBody>
          <a:bodyPr anchor="b">
            <a:normAutofit/>
          </a:bodyPr>
          <a:lstStyle/>
          <a:p>
            <a:pPr marL="342900" lvl="0" indent="-342900"/>
            <a:r>
              <a:rPr lang="nb-NO" sz="2400" dirty="0"/>
              <a:t>Tid til styrking og rask oppstart</a:t>
            </a:r>
          </a:p>
        </p:txBody>
      </p:sp>
      <p:sp>
        <p:nvSpPr>
          <p:cNvPr id="23" name="Footer Placeholder 2">
            <a:extLst>
              <a:ext uri="{FF2B5EF4-FFF2-40B4-BE49-F238E27FC236}">
                <a16:creationId xmlns:a16="http://schemas.microsoft.com/office/drawing/2014/main" id="{CAC046CB-2C2B-9924-BF6E-9C981922BDE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814EFA42-4635-163F-7140-80DB6F55D36C}"/>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4</a:t>
            </a:fld>
            <a:endParaRPr lang="nb-NO"/>
          </a:p>
        </p:txBody>
      </p:sp>
      <p:sp>
        <p:nvSpPr>
          <p:cNvPr id="5" name="Plassholder for innhold 4">
            <a:extLst>
              <a:ext uri="{FF2B5EF4-FFF2-40B4-BE49-F238E27FC236}">
                <a16:creationId xmlns:a16="http://schemas.microsoft.com/office/drawing/2014/main" id="{E67F042B-A57A-D7AE-B991-04D97F622C88}"/>
              </a:ext>
            </a:extLst>
          </p:cNvPr>
          <p:cNvSpPr>
            <a:spLocks noGrp="1"/>
          </p:cNvSpPr>
          <p:nvPr>
            <p:ph type="body" sz="quarter" idx="14"/>
          </p:nvPr>
        </p:nvSpPr>
        <p:spPr>
          <a:xfrm>
            <a:off x="7736115" y="2091070"/>
            <a:ext cx="4079646" cy="3642073"/>
          </a:xfrm>
        </p:spPr>
        <p:txBody>
          <a:bodyPr>
            <a:normAutofit lnSpcReduction="10000"/>
          </a:bodyPr>
          <a:lstStyle/>
          <a:p>
            <a:pPr marL="342900" lvl="0" indent="-342900"/>
            <a:r>
              <a:rPr lang="nb-NO" dirty="0"/>
              <a:t>Pakkeforløp gir føringer om rask oppstart</a:t>
            </a:r>
          </a:p>
          <a:p>
            <a:pPr marL="342900" lvl="0" indent="-342900"/>
            <a:endParaRPr lang="nb-NO" dirty="0"/>
          </a:p>
          <a:p>
            <a:pPr marL="342900" lvl="0" indent="-342900"/>
            <a:r>
              <a:rPr lang="nb-NO" dirty="0"/>
              <a:t>Pakkeforløpene åpner samtidig for at det kan brukes mer tid på enkelte pasienter</a:t>
            </a:r>
          </a:p>
          <a:p>
            <a:pPr marL="342900" lvl="0" indent="-342900"/>
            <a:endParaRPr lang="nb-NO" dirty="0"/>
          </a:p>
          <a:p>
            <a:pPr marL="342900" lvl="0" indent="-342900"/>
            <a:r>
              <a:rPr lang="nb-NO" dirty="0"/>
              <a:t>Styrking før behandling kan gjøre at pasienten tåler behandlingen bedre</a:t>
            </a:r>
          </a:p>
          <a:p>
            <a:pPr marL="342900" lvl="0" indent="-342900"/>
            <a:endParaRPr lang="nb-NO" dirty="0"/>
          </a:p>
          <a:p>
            <a:pPr marL="342900" lvl="0" indent="-342900"/>
            <a:r>
              <a:rPr lang="nb-NO" dirty="0"/>
              <a:t>Tidvis vil det ikke være tid til å vurdere styrking</a:t>
            </a:r>
          </a:p>
        </p:txBody>
      </p:sp>
      <p:pic>
        <p:nvPicPr>
          <p:cNvPr id="8" name="Plassholder for bilde 7">
            <a:extLst>
              <a:ext uri="{FF2B5EF4-FFF2-40B4-BE49-F238E27FC236}">
                <a16:creationId xmlns:a16="http://schemas.microsoft.com/office/drawing/2014/main" id="{A9E8D971-4785-C47D-3BF0-6A2663B1EE7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712" r="16712"/>
          <a:stretch>
            <a:fillRect/>
          </a:stretch>
        </p:blipFill>
        <p:spPr>
          <a:prstGeom prst="rect">
            <a:avLst/>
          </a:prstGeom>
          <a:solidFill>
            <a:prstClr val="white"/>
          </a:solidFill>
        </p:spPr>
      </p:pic>
    </p:spTree>
    <p:extLst>
      <p:ext uri="{BB962C8B-B14F-4D97-AF65-F5344CB8AC3E}">
        <p14:creationId xmlns:p14="http://schemas.microsoft.com/office/powerpoint/2010/main" val="432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79CC-062E-BBD5-8378-EC2C6161760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16A468-47EB-26EB-C684-465D32D89B78}"/>
              </a:ext>
            </a:extLst>
          </p:cNvPr>
          <p:cNvSpPr>
            <a:spLocks noGrp="1"/>
          </p:cNvSpPr>
          <p:nvPr>
            <p:ph type="title"/>
          </p:nvPr>
        </p:nvSpPr>
        <p:spPr>
          <a:xfrm>
            <a:off x="388937" y="593095"/>
            <a:ext cx="11426823" cy="600705"/>
          </a:xfrm>
        </p:spPr>
        <p:txBody>
          <a:bodyPr anchor="b">
            <a:normAutofit/>
          </a:bodyPr>
          <a:lstStyle/>
          <a:p>
            <a:r>
              <a:rPr lang="nb-NO" dirty="0"/>
              <a:t>Spørsmål til refleksjon</a:t>
            </a:r>
          </a:p>
        </p:txBody>
      </p:sp>
      <p:sp>
        <p:nvSpPr>
          <p:cNvPr id="13" name="Footer Placeholder 2">
            <a:extLst>
              <a:ext uri="{FF2B5EF4-FFF2-40B4-BE49-F238E27FC236}">
                <a16:creationId xmlns:a16="http://schemas.microsoft.com/office/drawing/2014/main" id="{89510911-1FBA-54DE-FC67-76A94E5EA092}"/>
              </a:ext>
            </a:extLst>
          </p:cNvPr>
          <p:cNvSpPr>
            <a:spLocks noGrp="1"/>
          </p:cNvSpPr>
          <p:nvPr>
            <p:ph type="ftr" sz="quarter" idx="11"/>
          </p:nvPr>
        </p:nvSpPr>
        <p:spPr>
          <a:xfrm>
            <a:off x="7414259" y="6272216"/>
            <a:ext cx="3959543" cy="254792"/>
          </a:xfrm>
        </p:spPr>
        <p:txBody>
          <a:bodyPr/>
          <a:lstStyle/>
          <a:p>
            <a:pPr>
              <a:spcAft>
                <a:spcPts val="600"/>
              </a:spcAft>
            </a:pPr>
            <a:r>
              <a:rPr lang="nb-NO"/>
              <a:t>Læring- og refleksjonsmateriell</a:t>
            </a:r>
            <a:endParaRPr lang="nb-NO" dirty="0"/>
          </a:p>
        </p:txBody>
      </p:sp>
      <p:sp>
        <p:nvSpPr>
          <p:cNvPr id="4" name="Plassholder for lysbildenummer 3">
            <a:extLst>
              <a:ext uri="{FF2B5EF4-FFF2-40B4-BE49-F238E27FC236}">
                <a16:creationId xmlns:a16="http://schemas.microsoft.com/office/drawing/2014/main" id="{A313C874-2B37-39A6-6817-139D42B9E35A}"/>
              </a:ext>
            </a:extLst>
          </p:cNvPr>
          <p:cNvSpPr>
            <a:spLocks noGrp="1"/>
          </p:cNvSpPr>
          <p:nvPr>
            <p:ph type="sldNum" sz="quarter" idx="12"/>
          </p:nvPr>
        </p:nvSpPr>
        <p:spPr>
          <a:xfrm>
            <a:off x="11528425" y="6276979"/>
            <a:ext cx="287336" cy="254792"/>
          </a:xfrm>
        </p:spPr>
        <p:txBody>
          <a:bodyPr anchor="b">
            <a:normAutofit/>
          </a:bodyPr>
          <a:lstStyle/>
          <a:p>
            <a:pPr>
              <a:spcAft>
                <a:spcPts val="600"/>
              </a:spcAft>
            </a:pPr>
            <a:fld id="{014433D3-DA9B-471A-9B93-9F9D805CC3CB}" type="slidenum">
              <a:rPr lang="nb-NO" smtClean="0"/>
              <a:pPr>
                <a:spcAft>
                  <a:spcPts val="600"/>
                </a:spcAft>
              </a:pPr>
              <a:t>5</a:t>
            </a:fld>
            <a:endParaRPr lang="nb-NO"/>
          </a:p>
        </p:txBody>
      </p:sp>
      <p:graphicFrame>
        <p:nvGraphicFramePr>
          <p:cNvPr id="14" name="Plassholder for innhold 4">
            <a:extLst>
              <a:ext uri="{FF2B5EF4-FFF2-40B4-BE49-F238E27FC236}">
                <a16:creationId xmlns:a16="http://schemas.microsoft.com/office/drawing/2014/main" id="{CD12C987-EE45-67AE-AC6F-345312C37B38}"/>
              </a:ext>
            </a:extLst>
          </p:cNvPr>
          <p:cNvGraphicFramePr>
            <a:graphicFrameLocks noGrp="1"/>
          </p:cNvGraphicFramePr>
          <p:nvPr>
            <p:ph sz="quarter" idx="13"/>
            <p:extLst>
              <p:ext uri="{D42A27DB-BD31-4B8C-83A1-F6EECF244321}">
                <p14:modId xmlns:p14="http://schemas.microsoft.com/office/powerpoint/2010/main" val="2062154364"/>
              </p:ext>
            </p:extLst>
          </p:nvPr>
        </p:nvGraphicFramePr>
        <p:xfrm>
          <a:off x="388938" y="1536700"/>
          <a:ext cx="11414125"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424389"/>
      </p:ext>
    </p:extLst>
  </p:cSld>
  <p:clrMapOvr>
    <a:masterClrMapping/>
  </p:clrMapOvr>
</p:sld>
</file>

<file path=ppt/theme/theme1.xml><?xml version="1.0" encoding="utf-8"?>
<a:theme xmlns:a="http://schemas.openxmlformats.org/drawingml/2006/main" name="Ukom Lys">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202E6B7E-D13C-9B41-B893-2B8346D98620}"/>
    </a:ext>
  </a:extLst>
</a:theme>
</file>

<file path=ppt/theme/theme2.xml><?xml version="1.0" encoding="utf-8"?>
<a:theme xmlns:a="http://schemas.openxmlformats.org/drawingml/2006/main" name="Ukom Mørk">
  <a:themeElements>
    <a:clrScheme name="Custom 13">
      <a:dk1>
        <a:sysClr val="windowText" lastClr="000000"/>
      </a:dk1>
      <a:lt1>
        <a:sysClr val="window" lastClr="FFFFFF"/>
      </a:lt1>
      <a:dk2>
        <a:srgbClr val="162D4F"/>
      </a:dk2>
      <a:lt2>
        <a:srgbClr val="F5F2EE"/>
      </a:lt2>
      <a:accent1>
        <a:srgbClr val="162D4F"/>
      </a:accent1>
      <a:accent2>
        <a:srgbClr val="006AB4"/>
      </a:accent2>
      <a:accent3>
        <a:srgbClr val="CAEAFA"/>
      </a:accent3>
      <a:accent4>
        <a:srgbClr val="81CBD4"/>
      </a:accent4>
      <a:accent5>
        <a:srgbClr val="FFD5C1"/>
      </a:accent5>
      <a:accent6>
        <a:srgbClr val="DD5C4D"/>
      </a:accent6>
      <a:hlink>
        <a:srgbClr val="0563C1"/>
      </a:hlink>
      <a:folHlink>
        <a:srgbClr val="954F72"/>
      </a:folHlink>
    </a:clrScheme>
    <a:fontScheme name="Custom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E562775D-E71F-564E-82F3-1C1EC8267367}" vid="{99302A73-A9E3-F049-A36B-476434F87A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41A3C9F5ACA74FAAFBCE3E5C21C90F" ma:contentTypeVersion="11" ma:contentTypeDescription="Opprett et nytt dokument." ma:contentTypeScope="" ma:versionID="88c7a59abc24498696d247bbdc837773">
  <xsd:schema xmlns:xsd="http://www.w3.org/2001/XMLSchema" xmlns:xs="http://www.w3.org/2001/XMLSchema" xmlns:p="http://schemas.microsoft.com/office/2006/metadata/properties" xmlns:ns2="93dbaa9f-c888-4dfc-a461-7ad446f50711" xmlns:ns3="5e769e05-f90d-4928-a3e5-714dcc1289f4" targetNamespace="http://schemas.microsoft.com/office/2006/metadata/properties" ma:root="true" ma:fieldsID="cad3e200b3b4c258511895cf4777d021" ns2:_="" ns3:_="">
    <xsd:import namespace="93dbaa9f-c888-4dfc-a461-7ad446f50711"/>
    <xsd:import namespace="5e769e05-f90d-4928-a3e5-714dcc1289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baa9f-c888-4dfc-a461-7ad446f5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ef1b091-1d93-48de-941a-7cde3b016f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769e05-f90d-4928-a3e5-714dcc1289f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50df91d-cde9-40e5-8fef-db3aa1fbbc6c}" ma:internalName="TaxCatchAll" ma:showField="CatchAllData" ma:web="5e769e05-f90d-4928-a3e5-714dcc1289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dbaa9f-c888-4dfc-a461-7ad446f50711">
      <Terms xmlns="http://schemas.microsoft.com/office/infopath/2007/PartnerControls"/>
    </lcf76f155ced4ddcb4097134ff3c332f>
    <TaxCatchAll xmlns="5e769e05-f90d-4928-a3e5-714dcc1289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E9B7A-D5D1-4328-BFFC-E22EE79B7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baa9f-c888-4dfc-a461-7ad446f50711"/>
    <ds:schemaRef ds:uri="5e769e05-f90d-4928-a3e5-714dcc128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D2BA07-C796-4B7D-B1E5-D1EBCA66B42C}">
  <ds:schemaRef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93dbaa9f-c888-4dfc-a461-7ad446f50711"/>
    <ds:schemaRef ds:uri="5e769e05-f90d-4928-a3e5-714dcc1289f4"/>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48EEDD9-5436-408C-88B1-DEDC79159023}">
  <ds:schemaRefs>
    <ds:schemaRef ds:uri="http://schemas.microsoft.com/sharepoint/v3/contenttype/forms"/>
  </ds:schemaRefs>
</ds:datastoreItem>
</file>

<file path=docMetadata/LabelInfo.xml><?xml version="1.0" encoding="utf-8"?>
<clbl:labelList xmlns:clbl="http://schemas.microsoft.com/office/2020/mipLabelMetadata">
  <clbl:label id="{d8c54a43-aece-4cf1-be99-a5d1952480d6}" enabled="0" method="" siteId="{d8c54a43-aece-4cf1-be99-a5d1952480d6}" removed="1"/>
</clbl:labelList>
</file>

<file path=docProps/app.xml><?xml version="1.0" encoding="utf-8"?>
<Properties xmlns="http://schemas.openxmlformats.org/officeDocument/2006/extended-properties" xmlns:vt="http://schemas.openxmlformats.org/officeDocument/2006/docPropsVTypes">
  <Template>Ukom_PPTMal_inklVeileder korrigert versjon</Template>
  <TotalTime>5894</TotalTime>
  <Words>615</Words>
  <Application>Microsoft Office PowerPoint</Application>
  <PresentationFormat>Widescreen</PresentationFormat>
  <Paragraphs>56</Paragraphs>
  <Slides>5</Slides>
  <Notes>5</Notes>
  <HiddenSlides>0</HiddenSlides>
  <MMClips>0</MMClips>
  <ScaleCrop>false</ScaleCrop>
  <HeadingPairs>
    <vt:vector size="6" baseType="variant">
      <vt:variant>
        <vt:lpstr>Brukte skrifter</vt:lpstr>
      </vt:variant>
      <vt:variant>
        <vt:i4>2</vt:i4>
      </vt:variant>
      <vt:variant>
        <vt:lpstr>Tema</vt:lpstr>
      </vt:variant>
      <vt:variant>
        <vt:i4>2</vt:i4>
      </vt:variant>
      <vt:variant>
        <vt:lpstr>Lysbildetitler</vt:lpstr>
      </vt:variant>
      <vt:variant>
        <vt:i4>5</vt:i4>
      </vt:variant>
    </vt:vector>
  </HeadingPairs>
  <TitlesOfParts>
    <vt:vector size="9" baseType="lpstr">
      <vt:lpstr>Arial</vt:lpstr>
      <vt:lpstr>Calibri</vt:lpstr>
      <vt:lpstr>Ukom Lys</vt:lpstr>
      <vt:lpstr>Ukom Mørk</vt:lpstr>
      <vt:lpstr>Når helheten glipper Manglende kontinuitet i preoperative forløp </vt:lpstr>
      <vt:lpstr>Kan vi gjøre pasienten mer robust før behandling?</vt:lpstr>
      <vt:lpstr>PowerPoint-presentasjon</vt:lpstr>
      <vt:lpstr>Tid til styrking og rask oppstart</vt:lpstr>
      <vt:lpstr>Spørsmål til 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Espelid</dc:creator>
  <cp:lastModifiedBy>Elise Løvereide</cp:lastModifiedBy>
  <cp:revision>2</cp:revision>
  <dcterms:created xsi:type="dcterms:W3CDTF">2026-05-29T10:48:18Z</dcterms:created>
  <dcterms:modified xsi:type="dcterms:W3CDTF">2026-06-14T19:51:52Z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0x010100B141A3C9F5ACA74FAAFBCE3E5C21C90F</vt:lpwstr>
  </property>
  <property fmtid="{D5CDD505-2E9C-101B-9397-08002B2CF9AE}" pid="3" name="MediaServiceImageTags">
    <vt:lpwstr/>
  </property>
  <property fmtid="{D5CDD505-2E9C-101B-9397-08002B2CF9AE}" pid="4" name="_ExtendedDescription">
    <vt:lpwstr/>
  </property>
</Properties>
</file>