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56" r:id="rId6"/>
    <p:sldId id="262" r:id="rId7"/>
    <p:sldId id="264" r:id="rId8"/>
    <p:sldId id="265" r:id="rId9"/>
    <p:sldId id="263"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BF389-0DD5-4C17-AC4D-ACEA588C5B86}" v="2" dt="2026-06-14T19:52:28.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27" autoAdjust="0"/>
  </p:normalViewPr>
  <p:slideViewPr>
    <p:cSldViewPr snapToGrid="0">
      <p:cViewPr varScale="1">
        <p:scale>
          <a:sx n="122" d="100"/>
          <a:sy n="122" d="100"/>
        </p:scale>
        <p:origin x="42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Espelid" userId="c39b02d6-e153-4a71-8f27-12c384c2377f" providerId="ADAL" clId="{780CE99F-5DBC-4AEC-B215-341C6CD18A39}"/>
    <pc:docChg chg="undo custSel modSld">
      <pc:chgData name="Jon Espelid" userId="c39b02d6-e153-4a71-8f27-12c384c2377f" providerId="ADAL" clId="{780CE99F-5DBC-4AEC-B215-341C6CD18A39}" dt="2026-06-11T08:10:19.499" v="1341" actId="20577"/>
      <pc:docMkLst>
        <pc:docMk/>
      </pc:docMkLst>
      <pc:sldChg chg="addSp delSp modSp mod modNotesTx">
        <pc:chgData name="Jon Espelid" userId="c39b02d6-e153-4a71-8f27-12c384c2377f" providerId="ADAL" clId="{780CE99F-5DBC-4AEC-B215-341C6CD18A39}" dt="2026-06-11T08:05:25.687" v="1336" actId="1076"/>
        <pc:sldMkLst>
          <pc:docMk/>
          <pc:sldMk cId="1884720321" sldId="256"/>
        </pc:sldMkLst>
        <pc:picChg chg="add mod">
          <ac:chgData name="Jon Espelid" userId="c39b02d6-e153-4a71-8f27-12c384c2377f" providerId="ADAL" clId="{780CE99F-5DBC-4AEC-B215-341C6CD18A39}" dt="2026-06-11T08:05:25.687" v="1336" actId="1076"/>
          <ac:picMkLst>
            <pc:docMk/>
            <pc:sldMk cId="1884720321" sldId="256"/>
            <ac:picMk id="7" creationId="{DC3BAAD8-93BF-57DC-5C4A-77164E8F9ECE}"/>
          </ac:picMkLst>
        </pc:picChg>
      </pc:sldChg>
      <pc:sldChg chg="delSp modSp mod">
        <pc:chgData name="Jon Espelid" userId="c39b02d6-e153-4a71-8f27-12c384c2377f" providerId="ADAL" clId="{780CE99F-5DBC-4AEC-B215-341C6CD18A39}" dt="2026-06-11T08:06:08.388" v="1339" actId="14100"/>
        <pc:sldMkLst>
          <pc:docMk/>
          <pc:sldMk cId="3520283330" sldId="262"/>
        </pc:sldMkLst>
        <pc:spChg chg="mod">
          <ac:chgData name="Jon Espelid" userId="c39b02d6-e153-4a71-8f27-12c384c2377f" providerId="ADAL" clId="{780CE99F-5DBC-4AEC-B215-341C6CD18A39}" dt="2026-06-11T08:06:08.388" v="1339" actId="14100"/>
          <ac:spMkLst>
            <pc:docMk/>
            <pc:sldMk cId="3520283330" sldId="262"/>
            <ac:spMk id="5" creationId="{A199B56B-EEC1-E16C-D3CD-8680E120ED45}"/>
          </ac:spMkLst>
        </pc:spChg>
      </pc:sldChg>
      <pc:sldChg chg="delSp modSp mod">
        <pc:chgData name="Jon Espelid" userId="c39b02d6-e153-4a71-8f27-12c384c2377f" providerId="ADAL" clId="{780CE99F-5DBC-4AEC-B215-341C6CD18A39}" dt="2026-06-11T08:10:19.499" v="1341" actId="20577"/>
        <pc:sldMkLst>
          <pc:docMk/>
          <pc:sldMk cId="628954443" sldId="263"/>
        </pc:sldMkLst>
      </pc:sldChg>
      <pc:sldChg chg="delSp mod">
        <pc:chgData name="Jon Espelid" userId="c39b02d6-e153-4a71-8f27-12c384c2377f" providerId="ADAL" clId="{780CE99F-5DBC-4AEC-B215-341C6CD18A39}" dt="2026-06-02T13:37:54.381" v="1304" actId="478"/>
        <pc:sldMkLst>
          <pc:docMk/>
          <pc:sldMk cId="126030345" sldId="264"/>
        </pc:sldMkLst>
      </pc:sldChg>
      <pc:sldChg chg="delSp mod">
        <pc:chgData name="Jon Espelid" userId="c39b02d6-e153-4a71-8f27-12c384c2377f" providerId="ADAL" clId="{780CE99F-5DBC-4AEC-B215-341C6CD18A39}" dt="2026-06-02T13:37:57.956" v="1305" actId="478"/>
        <pc:sldMkLst>
          <pc:docMk/>
          <pc:sldMk cId="84669148" sldId="265"/>
        </pc:sldMkLst>
      </pc:sldChg>
    </pc:docChg>
  </pc:docChgLst>
  <pc:docChgLst>
    <pc:chgData name="Elise Løvereide" userId="39e31b61-2790-43be-8263-692e5a754a95" providerId="ADAL" clId="{EFCFB6BC-77DA-4F8D-B4CE-95B038D16370}"/>
    <pc:docChg chg="undo custSel modSld">
      <pc:chgData name="Elise Løvereide" userId="39e31b61-2790-43be-8263-692e5a754a95" providerId="ADAL" clId="{EFCFB6BC-77DA-4F8D-B4CE-95B038D16370}" dt="2026-06-14T19:52:35.551" v="85" actId="403"/>
      <pc:docMkLst>
        <pc:docMk/>
      </pc:docMkLst>
      <pc:sldChg chg="modSp mod">
        <pc:chgData name="Elise Løvereide" userId="39e31b61-2790-43be-8263-692e5a754a95" providerId="ADAL" clId="{EFCFB6BC-77DA-4F8D-B4CE-95B038D16370}" dt="2026-06-14T19:52:35.551" v="85" actId="403"/>
        <pc:sldMkLst>
          <pc:docMk/>
          <pc:sldMk cId="1884720321" sldId="256"/>
        </pc:sldMkLst>
        <pc:spChg chg="mod">
          <ac:chgData name="Elise Løvereide" userId="39e31b61-2790-43be-8263-692e5a754a95" providerId="ADAL" clId="{EFCFB6BC-77DA-4F8D-B4CE-95B038D16370}" dt="2026-06-14T19:52:35.551" v="85" actId="403"/>
          <ac:spMkLst>
            <pc:docMk/>
            <pc:sldMk cId="1884720321" sldId="256"/>
            <ac:spMk id="3" creationId="{8531AB71-A98A-1FA5-F2FF-960451A8F267}"/>
          </ac:spMkLst>
        </pc:spChg>
      </pc:sldChg>
      <pc:sldChg chg="addSp delSp modSp mod modClrScheme chgLayout">
        <pc:chgData name="Elise Løvereide" userId="39e31b61-2790-43be-8263-692e5a754a95" providerId="ADAL" clId="{EFCFB6BC-77DA-4F8D-B4CE-95B038D16370}" dt="2026-06-12T09:10:05.633" v="17" actId="20577"/>
        <pc:sldMkLst>
          <pc:docMk/>
          <pc:sldMk cId="3520283330" sldId="262"/>
        </pc:sldMkLst>
        <pc:spChg chg="mod ord">
          <ac:chgData name="Elise Løvereide" userId="39e31b61-2790-43be-8263-692e5a754a95" providerId="ADAL" clId="{EFCFB6BC-77DA-4F8D-B4CE-95B038D16370}" dt="2026-06-12T09:10:05.633" v="17" actId="20577"/>
          <ac:spMkLst>
            <pc:docMk/>
            <pc:sldMk cId="3520283330" sldId="262"/>
            <ac:spMk id="2" creationId="{18C9F08A-B196-9D2D-7BDC-125F9E4F8905}"/>
          </ac:spMkLst>
        </pc:spChg>
        <pc:spChg chg="mod ord">
          <ac:chgData name="Elise Løvereide" userId="39e31b61-2790-43be-8263-692e5a754a95" providerId="ADAL" clId="{EFCFB6BC-77DA-4F8D-B4CE-95B038D16370}" dt="2026-06-12T09:08:47.373" v="1" actId="26606"/>
          <ac:spMkLst>
            <pc:docMk/>
            <pc:sldMk cId="3520283330" sldId="262"/>
            <ac:spMk id="4" creationId="{298CEE65-00E7-DBEE-FB9D-F06A96540FEF}"/>
          </ac:spMkLst>
        </pc:spChg>
        <pc:spChg chg="mod ord">
          <ac:chgData name="Elise Løvereide" userId="39e31b61-2790-43be-8263-692e5a754a95" providerId="ADAL" clId="{EFCFB6BC-77DA-4F8D-B4CE-95B038D16370}" dt="2026-06-12T09:09:58.844" v="11" actId="255"/>
          <ac:spMkLst>
            <pc:docMk/>
            <pc:sldMk cId="3520283330" sldId="262"/>
            <ac:spMk id="5" creationId="{A199B56B-EEC1-E16C-D3CD-8680E120ED45}"/>
          </ac:spMkLst>
        </pc:spChg>
        <pc:spChg chg="add mod">
          <ac:chgData name="Elise Løvereide" userId="39e31b61-2790-43be-8263-692e5a754a95" providerId="ADAL" clId="{EFCFB6BC-77DA-4F8D-B4CE-95B038D16370}" dt="2026-06-12T09:09:00.238" v="2" actId="20577"/>
          <ac:spMkLst>
            <pc:docMk/>
            <pc:sldMk cId="3520283330" sldId="262"/>
            <ac:spMk id="10" creationId="{DF8B7ED4-5ADF-0B60-4E2F-3EDF5694CB12}"/>
          </ac:spMkLst>
        </pc:spChg>
        <pc:picChg chg="add mod ord">
          <ac:chgData name="Elise Løvereide" userId="39e31b61-2790-43be-8263-692e5a754a95" providerId="ADAL" clId="{EFCFB6BC-77DA-4F8D-B4CE-95B038D16370}" dt="2026-06-12T09:09:38.933" v="3" actId="931"/>
          <ac:picMkLst>
            <pc:docMk/>
            <pc:sldMk cId="3520283330" sldId="262"/>
            <ac:picMk id="7" creationId="{4ADD72C6-A243-306D-19FE-B9CDD97A3561}"/>
          </ac:picMkLst>
        </pc:picChg>
      </pc:sldChg>
      <pc:sldChg chg="addSp delSp modSp mod modMedia modClrScheme delAnim chgLayout">
        <pc:chgData name="Elise Løvereide" userId="39e31b61-2790-43be-8263-692e5a754a95" providerId="ADAL" clId="{EFCFB6BC-77DA-4F8D-B4CE-95B038D16370}" dt="2026-06-12T09:15:10.770" v="74" actId="20577"/>
        <pc:sldMkLst>
          <pc:docMk/>
          <pc:sldMk cId="628954443" sldId="263"/>
        </pc:sldMkLst>
        <pc:spChg chg="mod">
          <ac:chgData name="Elise Løvereide" userId="39e31b61-2790-43be-8263-692e5a754a95" providerId="ADAL" clId="{EFCFB6BC-77DA-4F8D-B4CE-95B038D16370}" dt="2026-06-12T09:14:37.352" v="73" actId="26606"/>
          <ac:spMkLst>
            <pc:docMk/>
            <pc:sldMk cId="628954443" sldId="263"/>
            <ac:spMk id="2" creationId="{6C16A468-47EB-26EB-C684-465D32D89B78}"/>
          </ac:spMkLst>
        </pc:spChg>
        <pc:spChg chg="mod">
          <ac:chgData name="Elise Løvereide" userId="39e31b61-2790-43be-8263-692e5a754a95" providerId="ADAL" clId="{EFCFB6BC-77DA-4F8D-B4CE-95B038D16370}" dt="2026-06-12T09:14:37.352" v="73" actId="26606"/>
          <ac:spMkLst>
            <pc:docMk/>
            <pc:sldMk cId="628954443" sldId="263"/>
            <ac:spMk id="4" creationId="{A313C874-2B37-39A6-6817-139D42B9E35A}"/>
          </ac:spMkLst>
        </pc:spChg>
        <pc:spChg chg="add mod">
          <ac:chgData name="Elise Løvereide" userId="39e31b61-2790-43be-8263-692e5a754a95" providerId="ADAL" clId="{EFCFB6BC-77DA-4F8D-B4CE-95B038D16370}" dt="2026-06-12T09:15:10.770" v="74" actId="20577"/>
          <ac:spMkLst>
            <pc:docMk/>
            <pc:sldMk cId="628954443" sldId="263"/>
            <ac:spMk id="13" creationId="{89510911-1FBA-54DE-FC67-76A94E5EA092}"/>
          </ac:spMkLst>
        </pc:spChg>
        <pc:graphicFrameChg chg="add">
          <ac:chgData name="Elise Løvereide" userId="39e31b61-2790-43be-8263-692e5a754a95" providerId="ADAL" clId="{EFCFB6BC-77DA-4F8D-B4CE-95B038D16370}" dt="2026-06-12T09:14:37.352" v="73" actId="26606"/>
          <ac:graphicFrameMkLst>
            <pc:docMk/>
            <pc:sldMk cId="628954443" sldId="263"/>
            <ac:graphicFrameMk id="14" creationId="{CD12C987-EE45-67AE-AC6F-345312C37B38}"/>
          </ac:graphicFrameMkLst>
        </pc:graphicFrameChg>
      </pc:sldChg>
      <pc:sldChg chg="modSp mod modClrScheme chgLayout">
        <pc:chgData name="Elise Løvereide" userId="39e31b61-2790-43be-8263-692e5a754a95" providerId="ADAL" clId="{EFCFB6BC-77DA-4F8D-B4CE-95B038D16370}" dt="2026-06-12T09:11:29.046" v="31" actId="27636"/>
        <pc:sldMkLst>
          <pc:docMk/>
          <pc:sldMk cId="126030345" sldId="264"/>
        </pc:sldMkLst>
        <pc:spChg chg="mod">
          <ac:chgData name="Elise Løvereide" userId="39e31b61-2790-43be-8263-692e5a754a95" providerId="ADAL" clId="{EFCFB6BC-77DA-4F8D-B4CE-95B038D16370}" dt="2026-06-12T09:11:15.985" v="24" actId="26606"/>
          <ac:spMkLst>
            <pc:docMk/>
            <pc:sldMk cId="126030345" sldId="264"/>
            <ac:spMk id="2" creationId="{C9E635A7-5AC7-D739-B927-D2FBADCE4912}"/>
          </ac:spMkLst>
        </pc:spChg>
        <pc:spChg chg="mod ord modVis">
          <ac:chgData name="Elise Løvereide" userId="39e31b61-2790-43be-8263-692e5a754a95" providerId="ADAL" clId="{EFCFB6BC-77DA-4F8D-B4CE-95B038D16370}" dt="2026-06-12T09:11:15.985" v="24" actId="26606"/>
          <ac:spMkLst>
            <pc:docMk/>
            <pc:sldMk cId="126030345" sldId="264"/>
            <ac:spMk id="4" creationId="{78305F2C-CF40-683D-C836-DB1605E8968C}"/>
          </ac:spMkLst>
        </pc:spChg>
        <pc:spChg chg="mod">
          <ac:chgData name="Elise Løvereide" userId="39e31b61-2790-43be-8263-692e5a754a95" providerId="ADAL" clId="{EFCFB6BC-77DA-4F8D-B4CE-95B038D16370}" dt="2026-06-12T09:11:29.046" v="31" actId="27636"/>
          <ac:spMkLst>
            <pc:docMk/>
            <pc:sldMk cId="126030345" sldId="264"/>
            <ac:spMk id="5" creationId="{D550A3A8-27B2-5671-D44F-14F63CBB6EE1}"/>
          </ac:spMkLst>
        </pc:spChg>
      </pc:sldChg>
      <pc:sldChg chg="addSp delSp modSp mod modClrScheme chgLayout">
        <pc:chgData name="Elise Løvereide" userId="39e31b61-2790-43be-8263-692e5a754a95" providerId="ADAL" clId="{EFCFB6BC-77DA-4F8D-B4CE-95B038D16370}" dt="2026-06-12T09:13:59.650" v="68" actId="27636"/>
        <pc:sldMkLst>
          <pc:docMk/>
          <pc:sldMk cId="84669148" sldId="265"/>
        </pc:sldMkLst>
        <pc:spChg chg="mod ord">
          <ac:chgData name="Elise Løvereide" userId="39e31b61-2790-43be-8263-692e5a754a95" providerId="ADAL" clId="{EFCFB6BC-77DA-4F8D-B4CE-95B038D16370}" dt="2026-06-12T09:13:44.305" v="62" actId="1076"/>
          <ac:spMkLst>
            <pc:docMk/>
            <pc:sldMk cId="84669148" sldId="265"/>
            <ac:spMk id="2" creationId="{8D3C5AE1-A3FC-C2D3-F361-92B84D8A6378}"/>
          </ac:spMkLst>
        </pc:spChg>
        <pc:spChg chg="mod ord modVis">
          <ac:chgData name="Elise Løvereide" userId="39e31b61-2790-43be-8263-692e5a754a95" providerId="ADAL" clId="{EFCFB6BC-77DA-4F8D-B4CE-95B038D16370}" dt="2026-06-12T09:12:18.121" v="46" actId="26606"/>
          <ac:spMkLst>
            <pc:docMk/>
            <pc:sldMk cId="84669148" sldId="265"/>
            <ac:spMk id="4" creationId="{814EFA42-4635-163F-7140-80DB6F55D36C}"/>
          </ac:spMkLst>
        </pc:spChg>
        <pc:spChg chg="mod">
          <ac:chgData name="Elise Løvereide" userId="39e31b61-2790-43be-8263-692e5a754a95" providerId="ADAL" clId="{EFCFB6BC-77DA-4F8D-B4CE-95B038D16370}" dt="2026-06-12T09:13:59.650" v="68" actId="27636"/>
          <ac:spMkLst>
            <pc:docMk/>
            <pc:sldMk cId="84669148" sldId="265"/>
            <ac:spMk id="5" creationId="{E67F042B-A57A-D7AE-B991-04D97F622C88}"/>
          </ac:spMkLst>
        </pc:spChg>
        <pc:spChg chg="add mod">
          <ac:chgData name="Elise Løvereide" userId="39e31b61-2790-43be-8263-692e5a754a95" providerId="ADAL" clId="{EFCFB6BC-77DA-4F8D-B4CE-95B038D16370}" dt="2026-06-12T09:12:39.911" v="49" actId="20577"/>
          <ac:spMkLst>
            <pc:docMk/>
            <pc:sldMk cId="84669148" sldId="265"/>
            <ac:spMk id="23" creationId="{CAC046CB-2C2B-9924-BF6E-9C981922BDE2}"/>
          </ac:spMkLst>
        </pc:spChg>
        <pc:picChg chg="add mod ord">
          <ac:chgData name="Elise Løvereide" userId="39e31b61-2790-43be-8263-692e5a754a95" providerId="ADAL" clId="{EFCFB6BC-77DA-4F8D-B4CE-95B038D16370}" dt="2026-06-12T09:12:30.639" v="48" actId="931"/>
          <ac:picMkLst>
            <pc:docMk/>
            <pc:sldMk cId="84669148" sldId="265"/>
            <ac:picMk id="6" creationId="{03C7434B-BC53-5A63-F782-91A7B49924E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B854-102D-4990-B64A-B2E972BE99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A3563E-C190-43D5-AB54-B44BAE7137C6}">
      <dgm:prSet/>
      <dgm:spPr/>
      <dgm:t>
        <a:bodyPr/>
        <a:lstStyle/>
        <a:p>
          <a:r>
            <a:rPr lang="nb-NO"/>
            <a:t>Hvilken informasjon om pasientens helsetilstand ligger til grunn for anbefalingene vi gjør i MDT–møter, og hvilken annen informasjon bør vi ha med?</a:t>
          </a:r>
          <a:endParaRPr lang="en-US"/>
        </a:p>
      </dgm:t>
    </dgm:pt>
    <dgm:pt modelId="{F940CEA3-9DBA-428A-A0D4-B9B785C34A96}" type="parTrans" cxnId="{DB3117CB-0313-4615-8340-D7336304E364}">
      <dgm:prSet/>
      <dgm:spPr/>
      <dgm:t>
        <a:bodyPr/>
        <a:lstStyle/>
        <a:p>
          <a:endParaRPr lang="en-US"/>
        </a:p>
      </dgm:t>
    </dgm:pt>
    <dgm:pt modelId="{DE0EE22B-69A9-4479-8B57-37C7ABDF7F56}" type="sibTrans" cxnId="{DB3117CB-0313-4615-8340-D7336304E364}">
      <dgm:prSet/>
      <dgm:spPr/>
      <dgm:t>
        <a:bodyPr/>
        <a:lstStyle/>
        <a:p>
          <a:endParaRPr lang="en-US"/>
        </a:p>
      </dgm:t>
    </dgm:pt>
    <dgm:pt modelId="{69CD3330-F5CF-4DD6-B1E1-2B1F38A80AA4}">
      <dgm:prSet/>
      <dgm:spPr/>
      <dgm:t>
        <a:bodyPr/>
        <a:lstStyle/>
        <a:p>
          <a:r>
            <a:rPr lang="nb-NO"/>
            <a:t>På hvilke tidspunkt i forløpet kan det være risiko for at vurderingene våre bygger på informasjon som ikke lenger er oppdatert?</a:t>
          </a:r>
          <a:endParaRPr lang="en-US"/>
        </a:p>
      </dgm:t>
    </dgm:pt>
    <dgm:pt modelId="{D3015C8D-2600-4024-A104-FE2F57E7FB2B}" type="parTrans" cxnId="{BD26B87D-653C-473B-8E58-2218F793BA8E}">
      <dgm:prSet/>
      <dgm:spPr/>
      <dgm:t>
        <a:bodyPr/>
        <a:lstStyle/>
        <a:p>
          <a:endParaRPr lang="en-US"/>
        </a:p>
      </dgm:t>
    </dgm:pt>
    <dgm:pt modelId="{BEB8C29D-76BC-414A-8104-29774113BB9E}" type="sibTrans" cxnId="{BD26B87D-653C-473B-8E58-2218F793BA8E}">
      <dgm:prSet/>
      <dgm:spPr/>
      <dgm:t>
        <a:bodyPr/>
        <a:lstStyle/>
        <a:p>
          <a:endParaRPr lang="en-US"/>
        </a:p>
      </dgm:t>
    </dgm:pt>
    <dgm:pt modelId="{67CF5941-9221-4AFF-AB8C-7734D97CC57C}">
      <dgm:prSet/>
      <dgm:spPr/>
      <dgm:t>
        <a:bodyPr/>
        <a:lstStyle/>
        <a:p>
          <a:r>
            <a:rPr lang="nb-NO"/>
            <a:t>Hva gjør vi dersom pasientens tilstand peker mot at planen burde justeres – og i hvilke situasjoner kan vi likevel ende opp med å følge planen?</a:t>
          </a:r>
          <a:endParaRPr lang="en-US"/>
        </a:p>
      </dgm:t>
    </dgm:pt>
    <dgm:pt modelId="{5E74D9DF-2B1A-42AD-B642-FD8A3F6D0029}" type="parTrans" cxnId="{91FB23B8-B724-4C7F-8DD6-498052ECF546}">
      <dgm:prSet/>
      <dgm:spPr/>
      <dgm:t>
        <a:bodyPr/>
        <a:lstStyle/>
        <a:p>
          <a:endParaRPr lang="en-US"/>
        </a:p>
      </dgm:t>
    </dgm:pt>
    <dgm:pt modelId="{22F00F2F-187C-475D-86A2-376FAD69E8F1}" type="sibTrans" cxnId="{91FB23B8-B724-4C7F-8DD6-498052ECF546}">
      <dgm:prSet/>
      <dgm:spPr/>
      <dgm:t>
        <a:bodyPr/>
        <a:lstStyle/>
        <a:p>
          <a:endParaRPr lang="en-US"/>
        </a:p>
      </dgm:t>
    </dgm:pt>
    <dgm:pt modelId="{51969DCD-C4C2-4AF8-A1F3-5A927E441003}">
      <dgm:prSet/>
      <dgm:spPr/>
      <dgm:t>
        <a:bodyPr/>
        <a:lstStyle/>
        <a:p>
          <a:r>
            <a:rPr lang="nb-NO"/>
            <a:t>Hvordan har vi sikret at noen har ansvar for å ta initiativ til ny vurdering når forløpet endrer seg eller trekker ut i tid?</a:t>
          </a:r>
          <a:endParaRPr lang="en-US"/>
        </a:p>
      </dgm:t>
    </dgm:pt>
    <dgm:pt modelId="{654849E5-1084-4E64-A288-1EF9A2EA1F71}" type="parTrans" cxnId="{CA2D644F-E2ED-4B44-9DD4-FE5FCDFF9D15}">
      <dgm:prSet/>
      <dgm:spPr/>
      <dgm:t>
        <a:bodyPr/>
        <a:lstStyle/>
        <a:p>
          <a:endParaRPr lang="en-US"/>
        </a:p>
      </dgm:t>
    </dgm:pt>
    <dgm:pt modelId="{8747B2B4-DF6F-4162-A626-34E78759078A}" type="sibTrans" cxnId="{CA2D644F-E2ED-4B44-9DD4-FE5FCDFF9D15}">
      <dgm:prSet/>
      <dgm:spPr/>
      <dgm:t>
        <a:bodyPr/>
        <a:lstStyle/>
        <a:p>
          <a:endParaRPr lang="en-US"/>
        </a:p>
      </dgm:t>
    </dgm:pt>
    <dgm:pt modelId="{DC65FBDE-7F35-4FE0-BAA7-CF6BED336CC1}" type="pres">
      <dgm:prSet presAssocID="{6A67B854-102D-4990-B64A-B2E972BE99C0}" presName="root" presStyleCnt="0">
        <dgm:presLayoutVars>
          <dgm:dir/>
          <dgm:resizeHandles val="exact"/>
        </dgm:presLayoutVars>
      </dgm:prSet>
      <dgm:spPr/>
    </dgm:pt>
    <dgm:pt modelId="{0DB9C089-1283-40DB-9CFD-60355083FD21}" type="pres">
      <dgm:prSet presAssocID="{B9A3563E-C190-43D5-AB54-B44BAE7137C6}" presName="compNode" presStyleCnt="0"/>
      <dgm:spPr/>
    </dgm:pt>
    <dgm:pt modelId="{B37B2D3C-CEDA-4812-8AA7-72A5901F0A45}" type="pres">
      <dgm:prSet presAssocID="{B9A3563E-C190-43D5-AB54-B44BAE7137C6}" presName="bgRect" presStyleLbl="bgShp" presStyleIdx="0" presStyleCnt="4"/>
      <dgm:spPr/>
    </dgm:pt>
    <dgm:pt modelId="{6DCF140C-C45C-4705-A22C-1CA6182CD1DF}" type="pres">
      <dgm:prSet presAssocID="{B9A3563E-C190-43D5-AB54-B44BAE7137C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øte"/>
        </a:ext>
      </dgm:extLst>
    </dgm:pt>
    <dgm:pt modelId="{A3EC58E0-186B-4640-A3BE-8BCCC5DA71EF}" type="pres">
      <dgm:prSet presAssocID="{B9A3563E-C190-43D5-AB54-B44BAE7137C6}" presName="spaceRect" presStyleCnt="0"/>
      <dgm:spPr/>
    </dgm:pt>
    <dgm:pt modelId="{BD2732F8-73E9-48DB-A4EC-FA87324B2A3C}" type="pres">
      <dgm:prSet presAssocID="{B9A3563E-C190-43D5-AB54-B44BAE7137C6}" presName="parTx" presStyleLbl="revTx" presStyleIdx="0" presStyleCnt="4">
        <dgm:presLayoutVars>
          <dgm:chMax val="0"/>
          <dgm:chPref val="0"/>
        </dgm:presLayoutVars>
      </dgm:prSet>
      <dgm:spPr/>
    </dgm:pt>
    <dgm:pt modelId="{1145001E-F9E9-4444-ADCA-90B50F9D285D}" type="pres">
      <dgm:prSet presAssocID="{DE0EE22B-69A9-4479-8B57-37C7ABDF7F56}" presName="sibTrans" presStyleCnt="0"/>
      <dgm:spPr/>
    </dgm:pt>
    <dgm:pt modelId="{3D66EC61-4158-4512-BB8C-69FA6344B654}" type="pres">
      <dgm:prSet presAssocID="{69CD3330-F5CF-4DD6-B1E1-2B1F38A80AA4}" presName="compNode" presStyleCnt="0"/>
      <dgm:spPr/>
    </dgm:pt>
    <dgm:pt modelId="{BAA9804F-9234-4FE5-9B88-F0A12A269138}" type="pres">
      <dgm:prSet presAssocID="{69CD3330-F5CF-4DD6-B1E1-2B1F38A80AA4}" presName="bgRect" presStyleLbl="bgShp" presStyleIdx="1" presStyleCnt="4"/>
      <dgm:spPr/>
    </dgm:pt>
    <dgm:pt modelId="{AF9EBDF3-E0E4-4F4F-971E-A2B26F03F7D9}" type="pres">
      <dgm:prSet presAssocID="{69CD3330-F5CF-4DD6-B1E1-2B1F38A80AA4}"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C2E3469E-3C15-4B11-9F7C-401A63236382}" type="pres">
      <dgm:prSet presAssocID="{69CD3330-F5CF-4DD6-B1E1-2B1F38A80AA4}" presName="spaceRect" presStyleCnt="0"/>
      <dgm:spPr/>
    </dgm:pt>
    <dgm:pt modelId="{12ACE8F3-3C2F-43F4-99EC-C27A8D4EA29C}" type="pres">
      <dgm:prSet presAssocID="{69CD3330-F5CF-4DD6-B1E1-2B1F38A80AA4}" presName="parTx" presStyleLbl="revTx" presStyleIdx="1" presStyleCnt="4">
        <dgm:presLayoutVars>
          <dgm:chMax val="0"/>
          <dgm:chPref val="0"/>
        </dgm:presLayoutVars>
      </dgm:prSet>
      <dgm:spPr/>
    </dgm:pt>
    <dgm:pt modelId="{985B3833-5E2B-4031-83BD-D84FB0C29C3E}" type="pres">
      <dgm:prSet presAssocID="{BEB8C29D-76BC-414A-8104-29774113BB9E}" presName="sibTrans" presStyleCnt="0"/>
      <dgm:spPr/>
    </dgm:pt>
    <dgm:pt modelId="{177656A4-5377-4355-8235-6731F28C1969}" type="pres">
      <dgm:prSet presAssocID="{67CF5941-9221-4AFF-AB8C-7734D97CC57C}" presName="compNode" presStyleCnt="0"/>
      <dgm:spPr/>
    </dgm:pt>
    <dgm:pt modelId="{2FDC53A4-8EF1-4095-B208-3A0CF333352D}" type="pres">
      <dgm:prSet presAssocID="{67CF5941-9221-4AFF-AB8C-7734D97CC57C}" presName="bgRect" presStyleLbl="bgShp" presStyleIdx="2" presStyleCnt="4"/>
      <dgm:spPr/>
    </dgm:pt>
    <dgm:pt modelId="{17A33A22-948C-4573-9154-DE6989B25A04}" type="pres">
      <dgm:prSet presAssocID="{67CF5941-9221-4AFF-AB8C-7734D97CC57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erende"/>
        </a:ext>
      </dgm:extLst>
    </dgm:pt>
    <dgm:pt modelId="{5DE99ED1-2472-44BF-A64B-795ED4767A3E}" type="pres">
      <dgm:prSet presAssocID="{67CF5941-9221-4AFF-AB8C-7734D97CC57C}" presName="spaceRect" presStyleCnt="0"/>
      <dgm:spPr/>
    </dgm:pt>
    <dgm:pt modelId="{B7FBB3A8-3599-4E5D-9E31-2748B704DF78}" type="pres">
      <dgm:prSet presAssocID="{67CF5941-9221-4AFF-AB8C-7734D97CC57C}" presName="parTx" presStyleLbl="revTx" presStyleIdx="2" presStyleCnt="4">
        <dgm:presLayoutVars>
          <dgm:chMax val="0"/>
          <dgm:chPref val="0"/>
        </dgm:presLayoutVars>
      </dgm:prSet>
      <dgm:spPr/>
    </dgm:pt>
    <dgm:pt modelId="{088C99EC-CC84-4958-8683-37DFD879B872}" type="pres">
      <dgm:prSet presAssocID="{22F00F2F-187C-475D-86A2-376FAD69E8F1}" presName="sibTrans" presStyleCnt="0"/>
      <dgm:spPr/>
    </dgm:pt>
    <dgm:pt modelId="{8BE1CC4B-BC7E-4CD3-AB80-4FA22A698F53}" type="pres">
      <dgm:prSet presAssocID="{51969DCD-C4C2-4AF8-A1F3-5A927E441003}" presName="compNode" presStyleCnt="0"/>
      <dgm:spPr/>
    </dgm:pt>
    <dgm:pt modelId="{473A6511-8D17-4CCC-B016-9DB264AFE14E}" type="pres">
      <dgm:prSet presAssocID="{51969DCD-C4C2-4AF8-A1F3-5A927E441003}" presName="bgRect" presStyleLbl="bgShp" presStyleIdx="3" presStyleCnt="4"/>
      <dgm:spPr/>
    </dgm:pt>
    <dgm:pt modelId="{9B61C036-D58F-45AB-964F-4A690C70DB4C}" type="pres">
      <dgm:prSet presAssocID="{51969DCD-C4C2-4AF8-A1F3-5A927E44100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4B2DAA7-679C-4D16-9F6E-2695017B8A72}" type="pres">
      <dgm:prSet presAssocID="{51969DCD-C4C2-4AF8-A1F3-5A927E441003}" presName="spaceRect" presStyleCnt="0"/>
      <dgm:spPr/>
    </dgm:pt>
    <dgm:pt modelId="{03401769-7BBA-45BD-8838-15CE4DFF481A}" type="pres">
      <dgm:prSet presAssocID="{51969DCD-C4C2-4AF8-A1F3-5A927E441003}" presName="parTx" presStyleLbl="revTx" presStyleIdx="3" presStyleCnt="4">
        <dgm:presLayoutVars>
          <dgm:chMax val="0"/>
          <dgm:chPref val="0"/>
        </dgm:presLayoutVars>
      </dgm:prSet>
      <dgm:spPr/>
    </dgm:pt>
  </dgm:ptLst>
  <dgm:cxnLst>
    <dgm:cxn modelId="{40936F0E-56F8-4754-B2A6-95BA8004D1C8}" type="presOf" srcId="{6A67B854-102D-4990-B64A-B2E972BE99C0}" destId="{DC65FBDE-7F35-4FE0-BAA7-CF6BED336CC1}" srcOrd="0" destOrd="0" presId="urn:microsoft.com/office/officeart/2018/2/layout/IconVerticalSolidList"/>
    <dgm:cxn modelId="{CA2D644F-E2ED-4B44-9DD4-FE5FCDFF9D15}" srcId="{6A67B854-102D-4990-B64A-B2E972BE99C0}" destId="{51969DCD-C4C2-4AF8-A1F3-5A927E441003}" srcOrd="3" destOrd="0" parTransId="{654849E5-1084-4E64-A288-1EF9A2EA1F71}" sibTransId="{8747B2B4-DF6F-4162-A626-34E78759078A}"/>
    <dgm:cxn modelId="{A89B9379-2B22-4004-93BA-C4ED5F34A331}" type="presOf" srcId="{B9A3563E-C190-43D5-AB54-B44BAE7137C6}" destId="{BD2732F8-73E9-48DB-A4EC-FA87324B2A3C}" srcOrd="0" destOrd="0" presId="urn:microsoft.com/office/officeart/2018/2/layout/IconVerticalSolidList"/>
    <dgm:cxn modelId="{BD26B87D-653C-473B-8E58-2218F793BA8E}" srcId="{6A67B854-102D-4990-B64A-B2E972BE99C0}" destId="{69CD3330-F5CF-4DD6-B1E1-2B1F38A80AA4}" srcOrd="1" destOrd="0" parTransId="{D3015C8D-2600-4024-A104-FE2F57E7FB2B}" sibTransId="{BEB8C29D-76BC-414A-8104-29774113BB9E}"/>
    <dgm:cxn modelId="{63D87A96-1E87-4914-A748-E4827505ED79}" type="presOf" srcId="{51969DCD-C4C2-4AF8-A1F3-5A927E441003}" destId="{03401769-7BBA-45BD-8838-15CE4DFF481A}" srcOrd="0" destOrd="0" presId="urn:microsoft.com/office/officeart/2018/2/layout/IconVerticalSolidList"/>
    <dgm:cxn modelId="{78C4A59B-AA61-4DEC-8AA1-9FF292E5BDE4}" type="presOf" srcId="{67CF5941-9221-4AFF-AB8C-7734D97CC57C}" destId="{B7FBB3A8-3599-4E5D-9E31-2748B704DF78}" srcOrd="0" destOrd="0" presId="urn:microsoft.com/office/officeart/2018/2/layout/IconVerticalSolidList"/>
    <dgm:cxn modelId="{91FB23B8-B724-4C7F-8DD6-498052ECF546}" srcId="{6A67B854-102D-4990-B64A-B2E972BE99C0}" destId="{67CF5941-9221-4AFF-AB8C-7734D97CC57C}" srcOrd="2" destOrd="0" parTransId="{5E74D9DF-2B1A-42AD-B642-FD8A3F6D0029}" sibTransId="{22F00F2F-187C-475D-86A2-376FAD69E8F1}"/>
    <dgm:cxn modelId="{DB3117CB-0313-4615-8340-D7336304E364}" srcId="{6A67B854-102D-4990-B64A-B2E972BE99C0}" destId="{B9A3563E-C190-43D5-AB54-B44BAE7137C6}" srcOrd="0" destOrd="0" parTransId="{F940CEA3-9DBA-428A-A0D4-B9B785C34A96}" sibTransId="{DE0EE22B-69A9-4479-8B57-37C7ABDF7F56}"/>
    <dgm:cxn modelId="{914887DF-8CE0-4219-AABF-60BFC60562D9}" type="presOf" srcId="{69CD3330-F5CF-4DD6-B1E1-2B1F38A80AA4}" destId="{12ACE8F3-3C2F-43F4-99EC-C27A8D4EA29C}" srcOrd="0" destOrd="0" presId="urn:microsoft.com/office/officeart/2018/2/layout/IconVerticalSolidList"/>
    <dgm:cxn modelId="{EB680E99-CF17-41C6-8498-3B616EE34679}" type="presParOf" srcId="{DC65FBDE-7F35-4FE0-BAA7-CF6BED336CC1}" destId="{0DB9C089-1283-40DB-9CFD-60355083FD21}" srcOrd="0" destOrd="0" presId="urn:microsoft.com/office/officeart/2018/2/layout/IconVerticalSolidList"/>
    <dgm:cxn modelId="{B52D39E8-5B30-4D75-AE38-4F3AC5C503C3}" type="presParOf" srcId="{0DB9C089-1283-40DB-9CFD-60355083FD21}" destId="{B37B2D3C-CEDA-4812-8AA7-72A5901F0A45}" srcOrd="0" destOrd="0" presId="urn:microsoft.com/office/officeart/2018/2/layout/IconVerticalSolidList"/>
    <dgm:cxn modelId="{02788A52-CB78-4450-933D-5899633662CD}" type="presParOf" srcId="{0DB9C089-1283-40DB-9CFD-60355083FD21}" destId="{6DCF140C-C45C-4705-A22C-1CA6182CD1DF}" srcOrd="1" destOrd="0" presId="urn:microsoft.com/office/officeart/2018/2/layout/IconVerticalSolidList"/>
    <dgm:cxn modelId="{0CDDF17A-71DB-4EC2-9BA8-CA182FABD541}" type="presParOf" srcId="{0DB9C089-1283-40DB-9CFD-60355083FD21}" destId="{A3EC58E0-186B-4640-A3BE-8BCCC5DA71EF}" srcOrd="2" destOrd="0" presId="urn:microsoft.com/office/officeart/2018/2/layout/IconVerticalSolidList"/>
    <dgm:cxn modelId="{1417B417-2541-4FE4-9789-9E63A4AD2FE1}" type="presParOf" srcId="{0DB9C089-1283-40DB-9CFD-60355083FD21}" destId="{BD2732F8-73E9-48DB-A4EC-FA87324B2A3C}" srcOrd="3" destOrd="0" presId="urn:microsoft.com/office/officeart/2018/2/layout/IconVerticalSolidList"/>
    <dgm:cxn modelId="{0DB1EEF8-3985-4D4A-9CB8-8934DCE53BDD}" type="presParOf" srcId="{DC65FBDE-7F35-4FE0-BAA7-CF6BED336CC1}" destId="{1145001E-F9E9-4444-ADCA-90B50F9D285D}" srcOrd="1" destOrd="0" presId="urn:microsoft.com/office/officeart/2018/2/layout/IconVerticalSolidList"/>
    <dgm:cxn modelId="{08930F43-AB32-45B9-AD04-06F94F493664}" type="presParOf" srcId="{DC65FBDE-7F35-4FE0-BAA7-CF6BED336CC1}" destId="{3D66EC61-4158-4512-BB8C-69FA6344B654}" srcOrd="2" destOrd="0" presId="urn:microsoft.com/office/officeart/2018/2/layout/IconVerticalSolidList"/>
    <dgm:cxn modelId="{8B20F27F-1021-4755-991D-A5BA88E1E402}" type="presParOf" srcId="{3D66EC61-4158-4512-BB8C-69FA6344B654}" destId="{BAA9804F-9234-4FE5-9B88-F0A12A269138}" srcOrd="0" destOrd="0" presId="urn:microsoft.com/office/officeart/2018/2/layout/IconVerticalSolidList"/>
    <dgm:cxn modelId="{7B440077-DD3B-4657-90FC-C880F08E06A2}" type="presParOf" srcId="{3D66EC61-4158-4512-BB8C-69FA6344B654}" destId="{AF9EBDF3-E0E4-4F4F-971E-A2B26F03F7D9}" srcOrd="1" destOrd="0" presId="urn:microsoft.com/office/officeart/2018/2/layout/IconVerticalSolidList"/>
    <dgm:cxn modelId="{429AE21E-AF57-47C6-8226-9F377AAF8AE3}" type="presParOf" srcId="{3D66EC61-4158-4512-BB8C-69FA6344B654}" destId="{C2E3469E-3C15-4B11-9F7C-401A63236382}" srcOrd="2" destOrd="0" presId="urn:microsoft.com/office/officeart/2018/2/layout/IconVerticalSolidList"/>
    <dgm:cxn modelId="{87DA5901-5408-49E3-9CCC-522D3098DC5E}" type="presParOf" srcId="{3D66EC61-4158-4512-BB8C-69FA6344B654}" destId="{12ACE8F3-3C2F-43F4-99EC-C27A8D4EA29C}" srcOrd="3" destOrd="0" presId="urn:microsoft.com/office/officeart/2018/2/layout/IconVerticalSolidList"/>
    <dgm:cxn modelId="{7F246FAC-0A7A-4950-A7EF-B52868573644}" type="presParOf" srcId="{DC65FBDE-7F35-4FE0-BAA7-CF6BED336CC1}" destId="{985B3833-5E2B-4031-83BD-D84FB0C29C3E}" srcOrd="3" destOrd="0" presId="urn:microsoft.com/office/officeart/2018/2/layout/IconVerticalSolidList"/>
    <dgm:cxn modelId="{172B3BC9-DC9F-4F55-9C22-916C7741213C}" type="presParOf" srcId="{DC65FBDE-7F35-4FE0-BAA7-CF6BED336CC1}" destId="{177656A4-5377-4355-8235-6731F28C1969}" srcOrd="4" destOrd="0" presId="urn:microsoft.com/office/officeart/2018/2/layout/IconVerticalSolidList"/>
    <dgm:cxn modelId="{40C801B4-F5F1-4EDE-B522-45703975F8CE}" type="presParOf" srcId="{177656A4-5377-4355-8235-6731F28C1969}" destId="{2FDC53A4-8EF1-4095-B208-3A0CF333352D}" srcOrd="0" destOrd="0" presId="urn:microsoft.com/office/officeart/2018/2/layout/IconVerticalSolidList"/>
    <dgm:cxn modelId="{A98E38D2-7FC9-4D25-9027-5D374DF51F48}" type="presParOf" srcId="{177656A4-5377-4355-8235-6731F28C1969}" destId="{17A33A22-948C-4573-9154-DE6989B25A04}" srcOrd="1" destOrd="0" presId="urn:microsoft.com/office/officeart/2018/2/layout/IconVerticalSolidList"/>
    <dgm:cxn modelId="{FBE85756-0D88-4F77-AD61-5E7A210DA861}" type="presParOf" srcId="{177656A4-5377-4355-8235-6731F28C1969}" destId="{5DE99ED1-2472-44BF-A64B-795ED4767A3E}" srcOrd="2" destOrd="0" presId="urn:microsoft.com/office/officeart/2018/2/layout/IconVerticalSolidList"/>
    <dgm:cxn modelId="{92FD4F98-D85E-48B9-AA4A-83AB3F6D8B37}" type="presParOf" srcId="{177656A4-5377-4355-8235-6731F28C1969}" destId="{B7FBB3A8-3599-4E5D-9E31-2748B704DF78}" srcOrd="3" destOrd="0" presId="urn:microsoft.com/office/officeart/2018/2/layout/IconVerticalSolidList"/>
    <dgm:cxn modelId="{5B85831C-7354-4F42-8D78-9703BD4EADB4}" type="presParOf" srcId="{DC65FBDE-7F35-4FE0-BAA7-CF6BED336CC1}" destId="{088C99EC-CC84-4958-8683-37DFD879B872}" srcOrd="5" destOrd="0" presId="urn:microsoft.com/office/officeart/2018/2/layout/IconVerticalSolidList"/>
    <dgm:cxn modelId="{4F9E49B1-5499-4DF0-A9AB-7EBD2F7E9894}" type="presParOf" srcId="{DC65FBDE-7F35-4FE0-BAA7-CF6BED336CC1}" destId="{8BE1CC4B-BC7E-4CD3-AB80-4FA22A698F53}" srcOrd="6" destOrd="0" presId="urn:microsoft.com/office/officeart/2018/2/layout/IconVerticalSolidList"/>
    <dgm:cxn modelId="{96D1CD5E-F319-4C84-BADF-716B7FF2CC54}" type="presParOf" srcId="{8BE1CC4B-BC7E-4CD3-AB80-4FA22A698F53}" destId="{473A6511-8D17-4CCC-B016-9DB264AFE14E}" srcOrd="0" destOrd="0" presId="urn:microsoft.com/office/officeart/2018/2/layout/IconVerticalSolidList"/>
    <dgm:cxn modelId="{AC82788A-FF9A-4132-81D6-A2DB1102F809}" type="presParOf" srcId="{8BE1CC4B-BC7E-4CD3-AB80-4FA22A698F53}" destId="{9B61C036-D58F-45AB-964F-4A690C70DB4C}" srcOrd="1" destOrd="0" presId="urn:microsoft.com/office/officeart/2018/2/layout/IconVerticalSolidList"/>
    <dgm:cxn modelId="{BA40039C-B2D7-44F5-9C46-3C75005D1168}" type="presParOf" srcId="{8BE1CC4B-BC7E-4CD3-AB80-4FA22A698F53}" destId="{F4B2DAA7-679C-4D16-9F6E-2695017B8A72}" srcOrd="2" destOrd="0" presId="urn:microsoft.com/office/officeart/2018/2/layout/IconVerticalSolidList"/>
    <dgm:cxn modelId="{FE765D80-E7B8-481A-A8B3-E970A277D113}" type="presParOf" srcId="{8BE1CC4B-BC7E-4CD3-AB80-4FA22A698F53}" destId="{03401769-7BBA-45BD-8838-15CE4DFF48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B2D3C-CEDA-4812-8AA7-72A5901F0A45}">
      <dsp:nvSpPr>
        <dsp:cNvPr id="0" name=""/>
        <dsp:cNvSpPr/>
      </dsp:nvSpPr>
      <dsp:spPr>
        <a:xfrm>
          <a:off x="0" y="1913"/>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140C-C45C-4705-A22C-1CA6182CD1DF}">
      <dsp:nvSpPr>
        <dsp:cNvPr id="0" name=""/>
        <dsp:cNvSpPr/>
      </dsp:nvSpPr>
      <dsp:spPr>
        <a:xfrm>
          <a:off x="293346" y="220105"/>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732F8-73E9-48DB-A4EC-FA87324B2A3C}">
      <dsp:nvSpPr>
        <dsp:cNvPr id="0" name=""/>
        <dsp:cNvSpPr/>
      </dsp:nvSpPr>
      <dsp:spPr>
        <a:xfrm>
          <a:off x="1120051" y="1913"/>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None/>
          </a:pPr>
          <a:r>
            <a:rPr lang="nb-NO" sz="2200" kern="1200"/>
            <a:t>Hvilken informasjon om pasientens helsetilstand ligger til grunn for anbefalingene vi gjør i MDT–møter, og hvilken annen informasjon bør vi ha med?</a:t>
          </a:r>
          <a:endParaRPr lang="en-US" sz="2200" kern="1200"/>
        </a:p>
      </dsp:txBody>
      <dsp:txXfrm>
        <a:off x="1120051" y="1913"/>
        <a:ext cx="10294073" cy="969741"/>
      </dsp:txXfrm>
    </dsp:sp>
    <dsp:sp modelId="{BAA9804F-9234-4FE5-9B88-F0A12A269138}">
      <dsp:nvSpPr>
        <dsp:cNvPr id="0" name=""/>
        <dsp:cNvSpPr/>
      </dsp:nvSpPr>
      <dsp:spPr>
        <a:xfrm>
          <a:off x="0" y="1214090"/>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EBDF3-E0E4-4F4F-971E-A2B26F03F7D9}">
      <dsp:nvSpPr>
        <dsp:cNvPr id="0" name=""/>
        <dsp:cNvSpPr/>
      </dsp:nvSpPr>
      <dsp:spPr>
        <a:xfrm>
          <a:off x="293346" y="1432282"/>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CE8F3-3C2F-43F4-99EC-C27A8D4EA29C}">
      <dsp:nvSpPr>
        <dsp:cNvPr id="0" name=""/>
        <dsp:cNvSpPr/>
      </dsp:nvSpPr>
      <dsp:spPr>
        <a:xfrm>
          <a:off x="1120051" y="1214090"/>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None/>
          </a:pPr>
          <a:r>
            <a:rPr lang="nb-NO" sz="2200" kern="1200"/>
            <a:t>På hvilke tidspunkt i forløpet kan det være risiko for at vurderingene våre bygger på informasjon som ikke lenger er oppdatert?</a:t>
          </a:r>
          <a:endParaRPr lang="en-US" sz="2200" kern="1200"/>
        </a:p>
      </dsp:txBody>
      <dsp:txXfrm>
        <a:off x="1120051" y="1214090"/>
        <a:ext cx="10294073" cy="969741"/>
      </dsp:txXfrm>
    </dsp:sp>
    <dsp:sp modelId="{2FDC53A4-8EF1-4095-B208-3A0CF333352D}">
      <dsp:nvSpPr>
        <dsp:cNvPr id="0" name=""/>
        <dsp:cNvSpPr/>
      </dsp:nvSpPr>
      <dsp:spPr>
        <a:xfrm>
          <a:off x="0" y="2426267"/>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33A22-948C-4573-9154-DE6989B25A04}">
      <dsp:nvSpPr>
        <dsp:cNvPr id="0" name=""/>
        <dsp:cNvSpPr/>
      </dsp:nvSpPr>
      <dsp:spPr>
        <a:xfrm>
          <a:off x="293346" y="2644459"/>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BB3A8-3599-4E5D-9E31-2748B704DF78}">
      <dsp:nvSpPr>
        <dsp:cNvPr id="0" name=""/>
        <dsp:cNvSpPr/>
      </dsp:nvSpPr>
      <dsp:spPr>
        <a:xfrm>
          <a:off x="1120051" y="2426267"/>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None/>
          </a:pPr>
          <a:r>
            <a:rPr lang="nb-NO" sz="2200" kern="1200"/>
            <a:t>Hva gjør vi dersom pasientens tilstand peker mot at planen burde justeres – og i hvilke situasjoner kan vi likevel ende opp med å følge planen?</a:t>
          </a:r>
          <a:endParaRPr lang="en-US" sz="2200" kern="1200"/>
        </a:p>
      </dsp:txBody>
      <dsp:txXfrm>
        <a:off x="1120051" y="2426267"/>
        <a:ext cx="10294073" cy="969741"/>
      </dsp:txXfrm>
    </dsp:sp>
    <dsp:sp modelId="{473A6511-8D17-4CCC-B016-9DB264AFE14E}">
      <dsp:nvSpPr>
        <dsp:cNvPr id="0" name=""/>
        <dsp:cNvSpPr/>
      </dsp:nvSpPr>
      <dsp:spPr>
        <a:xfrm>
          <a:off x="0" y="3638444"/>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1C036-D58F-45AB-964F-4A690C70DB4C}">
      <dsp:nvSpPr>
        <dsp:cNvPr id="0" name=""/>
        <dsp:cNvSpPr/>
      </dsp:nvSpPr>
      <dsp:spPr>
        <a:xfrm>
          <a:off x="293346" y="3856636"/>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401769-7BBA-45BD-8838-15CE4DFF481A}">
      <dsp:nvSpPr>
        <dsp:cNvPr id="0" name=""/>
        <dsp:cNvSpPr/>
      </dsp:nvSpPr>
      <dsp:spPr>
        <a:xfrm>
          <a:off x="1120051" y="3638444"/>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None/>
          </a:pPr>
          <a:r>
            <a:rPr lang="nb-NO" sz="2200" kern="1200"/>
            <a:t>Hvordan har vi sikret at noen har ansvar for å ta initiativ til ny vurdering når forløpet endrer seg eller trekker ut i tid?</a:t>
          </a:r>
          <a:endParaRPr lang="en-US" sz="2200" kern="1200"/>
        </a:p>
      </dsp:txBody>
      <dsp:txXfrm>
        <a:off x="1120051" y="3638444"/>
        <a:ext cx="10294073" cy="9697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2164-64A8-4D71-8466-0660FE730794}" type="datetimeFigureOut">
              <a:rPr lang="nb-NO" smtClean="0"/>
              <a:t>14.06.2026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08E6-868F-4828-8EAA-7C821B71A620}" type="slidenum">
              <a:rPr lang="nb-NO" smtClean="0"/>
              <a:t>‹#›</a:t>
            </a:fld>
            <a:endParaRPr lang="nb-NO"/>
          </a:p>
        </p:txBody>
      </p:sp>
    </p:spTree>
    <p:extLst>
      <p:ext uri="{BB962C8B-B14F-4D97-AF65-F5344CB8AC3E}">
        <p14:creationId xmlns:p14="http://schemas.microsoft.com/office/powerpoint/2010/main" val="143376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effectLst/>
              </a:rPr>
              <a:t>Bakgrunnsorientering</a:t>
            </a:r>
            <a:r>
              <a:rPr lang="nb-NO" b="1" dirty="0">
                <a:effectLst/>
              </a:rPr>
              <a:t> for presentatør: </a:t>
            </a:r>
            <a:r>
              <a:rPr lang="nb-NO" dirty="0">
                <a:effectLst/>
              </a:rPr>
              <a:t>Presentasjonene er korte og kan egne seg til morgenmøter, lunsjsamlinger eller fagdager. Hver presentasjon avsluttes med spørsmål til refleksjon, som kan drøftes i plenum eller i smågrupper.</a:t>
            </a:r>
          </a:p>
          <a:p>
            <a:endParaRPr lang="nb-NO" dirty="0">
              <a:effectLst/>
            </a:endParaRPr>
          </a:p>
          <a:p>
            <a:r>
              <a:rPr lang="nb-NO" dirty="0">
                <a:effectLst/>
              </a:rPr>
              <a:t>Presentasjonene er forsøkt utformet slik at det ikke er nødvendig å ha lest rapporten på forhånd. De inneholder korte case basert på pasienthistoriene. Disse utdragene er kun ment som et utgangspunkt for problemstillingene som blir løftet i refleksjonsspørsmålene, og er ikke ment som en detaljert gjennomgang. Det kan likevel være en fordel om presentatøren har gjort seg kjent med hovedtrekkene i rapporten før presentasjonen brukes.</a:t>
            </a:r>
          </a:p>
          <a:p>
            <a:endParaRPr lang="nb-NO" dirty="0">
              <a:effectLst/>
            </a:endParaRPr>
          </a:p>
          <a:p>
            <a:r>
              <a:rPr lang="nb-NO" dirty="0">
                <a:effectLst/>
              </a:rPr>
              <a:t>Talenotater under refleksjonsfoilene er bare lagt inn der det er noe spesifikt å påpeke for den enkelte presentasjonen.</a:t>
            </a:r>
          </a:p>
          <a:p>
            <a:endParaRPr lang="nb-NO" dirty="0">
              <a:effectLst/>
            </a:endParaRPr>
          </a:p>
          <a:p>
            <a:r>
              <a:rPr lang="nb-NO" b="1" dirty="0">
                <a:effectLst/>
              </a:rPr>
              <a:t>Om denne presentasjonen:</a:t>
            </a:r>
            <a:r>
              <a:rPr lang="nb-NO" dirty="0">
                <a:effectLst/>
              </a:rPr>
              <a:t> Denne presentasjonen er basert på anbefaling 1 i rapportens kapittel 9, og bør sees i sammenheng med presentasjon 2, 3 og 4. Refleksjonsspørsmålene er hentet fra læringsmaterialet i rapportens kapittel 10. Der finnes det også flere refleksjonsspørsmål. Presentasjonen kan lastes ned og tilpasses egne behov.</a:t>
            </a:r>
          </a:p>
        </p:txBody>
      </p:sp>
      <p:sp>
        <p:nvSpPr>
          <p:cNvPr id="4" name="Plassholder for lysbildenummer 3"/>
          <p:cNvSpPr>
            <a:spLocks noGrp="1"/>
          </p:cNvSpPr>
          <p:nvPr>
            <p:ph type="sldNum" sz="quarter" idx="5"/>
          </p:nvPr>
        </p:nvSpPr>
        <p:spPr/>
        <p:txBody>
          <a:bodyPr/>
          <a:lstStyle/>
          <a:p>
            <a:fld id="{701E08E6-868F-4828-8EAA-7C821B71A620}" type="slidenum">
              <a:rPr lang="nb-NO" smtClean="0"/>
              <a:t>1</a:t>
            </a:fld>
            <a:endParaRPr lang="nb-NO"/>
          </a:p>
        </p:txBody>
      </p:sp>
    </p:spTree>
    <p:extLst>
      <p:ext uri="{BB962C8B-B14F-4D97-AF65-F5344CB8AC3E}">
        <p14:creationId xmlns:p14="http://schemas.microsoft.com/office/powerpoint/2010/main" val="42191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Helsetilstanden påvirker hvilken behandling pasienten tåler. Før vi velger behandling, bør vi kjenne helsetilstanden til pasienten, for å kunne ta gode beslutninger om hvilken behandling som er aktuell. Det er denne vurderingen presentasjonen handler om.</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2</a:t>
            </a:fld>
            <a:endParaRPr lang="nb-NO"/>
          </a:p>
        </p:txBody>
      </p:sp>
    </p:spTree>
    <p:extLst>
      <p:ext uri="{BB962C8B-B14F-4D97-AF65-F5344CB8AC3E}">
        <p14:creationId xmlns:p14="http://schemas.microsoft.com/office/powerpoint/2010/main" val="2850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Forløpene til Bjørn og Ingrid ligger til grunn for hele rapporten. Begge ble vurdert som operable, men det forelå ikke et tilstrekkelig bilde av den samlede helsetilstanden, verken da beslutningen om operasjon ble tatt eller på operasjonsdagen. Forløpene utdypes i de øvrige presentasjonene.</a:t>
            </a:r>
          </a:p>
        </p:txBody>
      </p:sp>
      <p:sp>
        <p:nvSpPr>
          <p:cNvPr id="4" name="Plassholder for lysbildenummer 3"/>
          <p:cNvSpPr>
            <a:spLocks noGrp="1"/>
          </p:cNvSpPr>
          <p:nvPr>
            <p:ph type="sldNum" sz="quarter" idx="5"/>
          </p:nvPr>
        </p:nvSpPr>
        <p:spPr/>
        <p:txBody>
          <a:bodyPr/>
          <a:lstStyle/>
          <a:p>
            <a:fld id="{701E08E6-868F-4828-8EAA-7C821B71A620}" type="slidenum">
              <a:rPr lang="nb-NO" smtClean="0"/>
              <a:t>3</a:t>
            </a:fld>
            <a:endParaRPr lang="nb-NO"/>
          </a:p>
        </p:txBody>
      </p:sp>
    </p:spTree>
    <p:extLst>
      <p:ext uri="{BB962C8B-B14F-4D97-AF65-F5344CB8AC3E}">
        <p14:creationId xmlns:p14="http://schemas.microsoft.com/office/powerpoint/2010/main" val="16862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Ingen enkelt informasjonskilde gir nødvendigvis et tilstrekkelig bilde av pasientens helsetilstand. En helhetlig vurdering forutsetter at flere kilder ses i sammenheng. Hvilke konkrete metoder dette kan innebære, er tematisert i presentasjonene 2, 3 og 4.</a:t>
            </a:r>
          </a:p>
        </p:txBody>
      </p:sp>
      <p:sp>
        <p:nvSpPr>
          <p:cNvPr id="4" name="Plassholder for lysbildenummer 3"/>
          <p:cNvSpPr>
            <a:spLocks noGrp="1"/>
          </p:cNvSpPr>
          <p:nvPr>
            <p:ph type="sldNum" sz="quarter" idx="5"/>
          </p:nvPr>
        </p:nvSpPr>
        <p:spPr/>
        <p:txBody>
          <a:bodyPr/>
          <a:lstStyle/>
          <a:p>
            <a:fld id="{701E08E6-868F-4828-8EAA-7C821B71A620}" type="slidenum">
              <a:rPr lang="nb-NO" smtClean="0"/>
              <a:t>4</a:t>
            </a:fld>
            <a:endParaRPr lang="nb-NO"/>
          </a:p>
        </p:txBody>
      </p:sp>
    </p:spTree>
    <p:extLst>
      <p:ext uri="{BB962C8B-B14F-4D97-AF65-F5344CB8AC3E}">
        <p14:creationId xmlns:p14="http://schemas.microsoft.com/office/powerpoint/2010/main" val="185529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5</a:t>
            </a:fld>
            <a:endParaRPr lang="nb-NO"/>
          </a:p>
        </p:txBody>
      </p:sp>
    </p:spTree>
    <p:extLst>
      <p:ext uri="{BB962C8B-B14F-4D97-AF65-F5344CB8AC3E}">
        <p14:creationId xmlns:p14="http://schemas.microsoft.com/office/powerpoint/2010/main" val="412535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F04AD87-2425-F3B8-0ACF-64B8CC704E0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1" y="1"/>
            <a:ext cx="12196763" cy="6858000"/>
          </a:xfrm>
          <a:prstGeom prst="rect">
            <a:avLst/>
          </a:prstGeom>
        </p:spPr>
      </p:pic>
      <p:pic>
        <p:nvPicPr>
          <p:cNvPr id="11" name="Graphic 10">
            <a:extLst>
              <a:ext uri="{FF2B5EF4-FFF2-40B4-BE49-F238E27FC236}">
                <a16:creationId xmlns:a16="http://schemas.microsoft.com/office/drawing/2014/main" id="{4B6C6F97-2D01-2F74-D927-C41A9B85C5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lumMod val="85000"/>
            </a:schemeClr>
          </a:solidFill>
        </p:spPr>
        <p:txBody>
          <a:bodyPr/>
          <a:lstStyle>
            <a:lvl1pPr marL="0" indent="0">
              <a:buNone/>
              <a:defRPr/>
            </a:lvl1pPr>
          </a:lstStyle>
          <a:p>
            <a:r>
              <a:rPr lang="nb-NO"/>
              <a:t>Klikk på ikonet for å legge til et bilde</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82586" y="6139653"/>
            <a:ext cx="2655889" cy="393935"/>
          </a:xfrm>
          <a:prstGeom prst="rect">
            <a:avLst/>
          </a:prstGeom>
        </p:spPr>
      </p:pic>
    </p:spTree>
    <p:extLst>
      <p:ext uri="{BB962C8B-B14F-4D97-AF65-F5344CB8AC3E}">
        <p14:creationId xmlns:p14="http://schemas.microsoft.com/office/powerpoint/2010/main" val="1689056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86A57517-4EE1-3001-D9A8-B2C8889B0E8F}"/>
              </a:ext>
            </a:extLst>
          </p:cNvPr>
          <p:cNvSpPr>
            <a:spLocks noGrp="1"/>
          </p:cNvSpPr>
          <p:nvPr>
            <p:ph type="pic" sz="quarter" idx="14"/>
          </p:nvPr>
        </p:nvSpPr>
        <p:spPr>
          <a:xfrm>
            <a:off x="391886" y="391886"/>
            <a:ext cx="11423875" cy="5805714"/>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1295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2"/>
          </a:solidFill>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80023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Tree>
    <p:extLst>
      <p:ext uri="{BB962C8B-B14F-4D97-AF65-F5344CB8AC3E}">
        <p14:creationId xmlns:p14="http://schemas.microsoft.com/office/powerpoint/2010/main" val="665133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71145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l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FF68609-8DC3-2BA9-FEF4-072BF3C5ACBF}"/>
              </a:ext>
            </a:extLst>
          </p:cNvPr>
          <p:cNvSpPr/>
          <p:nvPr userDrawn="1"/>
        </p:nvSpPr>
        <p:spPr>
          <a:xfrm rot="1555211">
            <a:off x="-1362092" y="1226916"/>
            <a:ext cx="11175208" cy="682054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E0D61F4-FB5C-3476-F6D7-FD8F880DD924}"/>
              </a:ext>
            </a:extLst>
          </p:cNvPr>
          <p:cNvSpPr/>
          <p:nvPr userDrawn="1"/>
        </p:nvSpPr>
        <p:spPr>
          <a:xfrm>
            <a:off x="6166220" y="-1359011"/>
            <a:ext cx="7464081" cy="4555542"/>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96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0" fill="hold"/>
                                        <p:tgtEl>
                                          <p:spTgt spid="6"/>
                                        </p:tgtEl>
                                        <p:attrNameLst>
                                          <p:attrName>ppt_x</p:attrName>
                                        </p:attrNameLst>
                                      </p:cBhvr>
                                      <p:tavLst>
                                        <p:tav tm="0">
                                          <p:val>
                                            <p:strVal val="1+#ppt_w/2"/>
                                          </p:val>
                                        </p:tav>
                                        <p:tav tm="100000">
                                          <p:val>
                                            <p:strVal val="#ppt_x"/>
                                          </p:val>
                                        </p:tav>
                                      </p:tavLst>
                                    </p:anim>
                                    <p:anim calcmode="lin" valueType="num">
                                      <p:cBhvr additive="base">
                                        <p:cTn id="12"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slide Rød">
    <p:bg>
      <p:bgPr>
        <a:solidFill>
          <a:schemeClr val="l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2F6E92-7013-5714-19E2-3E39C7E906FA}"/>
              </a:ext>
            </a:extLst>
          </p:cNvPr>
          <p:cNvSpPr/>
          <p:nvPr userDrawn="1"/>
        </p:nvSpPr>
        <p:spPr>
          <a:xfrm rot="1555211">
            <a:off x="-1362092" y="1226916"/>
            <a:ext cx="11175208" cy="6820549"/>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80DE8A2B-5F2E-E33C-C288-5738969869B2}"/>
              </a:ext>
            </a:extLst>
          </p:cNvPr>
          <p:cNvSpPr/>
          <p:nvPr userDrawn="1"/>
        </p:nvSpPr>
        <p:spPr>
          <a:xfrm>
            <a:off x="6166220" y="-1359011"/>
            <a:ext cx="7464081" cy="4555542"/>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0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useslide m bil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noFill/>
        </p:spPr>
        <p:txBody>
          <a:bodyPr/>
          <a:lstStyle>
            <a:lvl1pPr marL="0" indent="0">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Tree>
    <p:extLst>
      <p:ext uri="{BB962C8B-B14F-4D97-AF65-F5344CB8AC3E}">
        <p14:creationId xmlns:p14="http://schemas.microsoft.com/office/powerpoint/2010/main" val="60473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ausesl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
        <p:nvSpPr>
          <p:cNvPr id="3" name="Media Placeholder 2">
            <a:extLst>
              <a:ext uri="{FF2B5EF4-FFF2-40B4-BE49-F238E27FC236}">
                <a16:creationId xmlns:a16="http://schemas.microsoft.com/office/drawing/2014/main" id="{019C53AA-323F-F3C8-CC45-67BD11D74D55}"/>
              </a:ext>
            </a:extLst>
          </p:cNvPr>
          <p:cNvSpPr>
            <a:spLocks noGrp="1"/>
          </p:cNvSpPr>
          <p:nvPr>
            <p:ph type="media" sz="quarter" idx="11"/>
          </p:nvPr>
        </p:nvSpPr>
        <p:spPr>
          <a:xfrm>
            <a:off x="0" y="0"/>
            <a:ext cx="12192000" cy="6858000"/>
          </a:xfrm>
          <a:prstGeom prst="rect">
            <a:avLst/>
          </a:prstGeom>
        </p:spPr>
        <p:txBody>
          <a:bodyPr lIns="0" tIns="0" rIns="0" bIns="0"/>
          <a:lstStyle/>
          <a:p>
            <a:r>
              <a:rPr lang="nb-NO"/>
              <a:t>Klikk ikonet for å legge til media</a:t>
            </a:r>
          </a:p>
        </p:txBody>
      </p:sp>
    </p:spTree>
    <p:extLst>
      <p:ext uri="{BB962C8B-B14F-4D97-AF65-F5344CB8AC3E}">
        <p14:creationId xmlns:p14="http://schemas.microsoft.com/office/powerpoint/2010/main" val="388381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 blå">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999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 mørk">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4908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6FB9F00F-B1E3-D98E-3734-D7465CA8FC4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58" t="46079" b="4865"/>
          <a:stretch/>
        </p:blipFill>
        <p:spPr>
          <a:xfrm>
            <a:off x="0" y="-1"/>
            <a:ext cx="12192000" cy="6858001"/>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9" cy="393935"/>
          </a:xfrm>
          <a:prstGeom prst="rect">
            <a:avLst/>
          </a:prstGeom>
        </p:spPr>
      </p:pic>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1"/>
          </a:solidFill>
        </p:spPr>
        <p:txBody>
          <a:bodyPr wrap="square">
            <a:noAutofit/>
          </a:bodyPr>
          <a:lstStyle>
            <a:lvl1pPr marL="0" indent="0" algn="r">
              <a:buNone/>
              <a:defRPr sz="1600">
                <a:solidFill>
                  <a:schemeClr val="bg1"/>
                </a:solidFill>
              </a:defRPr>
            </a:lvl1pPr>
          </a:lstStyle>
          <a:p>
            <a:r>
              <a:rPr lang="nb-NO"/>
              <a:t>Klikk på ikonet for å legge til et bilde</a:t>
            </a:r>
            <a:endParaRPr lang="nb-NO" dirty="0"/>
          </a:p>
        </p:txBody>
      </p:sp>
      <p:pic>
        <p:nvPicPr>
          <p:cNvPr id="9" name="Graphic 8">
            <a:extLst>
              <a:ext uri="{FF2B5EF4-FFF2-40B4-BE49-F238E27FC236}">
                <a16:creationId xmlns:a16="http://schemas.microsoft.com/office/drawing/2014/main" id="{77AF50B3-EBC0-FF83-D7F5-9F1EA31C701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48374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 rød">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5686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86385-2B9A-EAA6-086A-D0E2176643E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0" y="1"/>
            <a:ext cx="12192000" cy="6858000"/>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accent2"/>
                </a:solidFill>
              </a:defRPr>
            </a:lvl1pPr>
          </a:lstStyle>
          <a:p>
            <a:r>
              <a:rPr lang="nb-NO"/>
              <a:t>Klikk for å redigere tittelstil</a:t>
            </a:r>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accent2"/>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342779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grpSp>
        <p:nvGrpSpPr>
          <p:cNvPr id="160" name="Point" hidden="1">
            <a:extLst>
              <a:ext uri="{FF2B5EF4-FFF2-40B4-BE49-F238E27FC236}">
                <a16:creationId xmlns:a16="http://schemas.microsoft.com/office/drawing/2014/main" id="{915929A0-ACD2-3C4F-842A-2D637A733E9E}"/>
              </a:ext>
            </a:extLst>
          </p:cNvPr>
          <p:cNvGrpSpPr/>
          <p:nvPr userDrawn="1"/>
        </p:nvGrpSpPr>
        <p:grpSpPr>
          <a:xfrm>
            <a:off x="5182506" y="616968"/>
            <a:ext cx="1456070" cy="1519469"/>
            <a:chOff x="5182506" y="616968"/>
            <a:chExt cx="1456070" cy="1519469"/>
          </a:xfrm>
        </p:grpSpPr>
        <p:sp>
          <p:nvSpPr>
            <p:cNvPr id="145" name="Oval 19">
              <a:extLst>
                <a:ext uri="{FF2B5EF4-FFF2-40B4-BE49-F238E27FC236}">
                  <a16:creationId xmlns:a16="http://schemas.microsoft.com/office/drawing/2014/main" id="{A8F57FA9-E6E1-225C-4006-FB3B08C6B111}"/>
                </a:ext>
              </a:extLst>
            </p:cNvPr>
            <p:cNvSpPr>
              <a:spLocks noChangeArrowheads="1"/>
            </p:cNvSpPr>
            <p:nvPr userDrawn="1"/>
          </p:nvSpPr>
          <p:spPr bwMode="auto">
            <a:xfrm rot="5400000">
              <a:off x="6499097" y="1996958"/>
              <a:ext cx="141592" cy="1373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8" name="Freeform 23">
              <a:extLst>
                <a:ext uri="{FF2B5EF4-FFF2-40B4-BE49-F238E27FC236}">
                  <a16:creationId xmlns:a16="http://schemas.microsoft.com/office/drawing/2014/main" id="{9EE85474-1570-1586-7D5F-90B638526F28}"/>
                </a:ext>
              </a:extLst>
            </p:cNvPr>
            <p:cNvSpPr>
              <a:spLocks/>
            </p:cNvSpPr>
            <p:nvPr/>
          </p:nvSpPr>
          <p:spPr bwMode="auto">
            <a:xfrm rot="5400000">
              <a:off x="5184620" y="684594"/>
              <a:ext cx="1449729" cy="1314477"/>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9" name="Sirkel">
              <a:extLst>
                <a:ext uri="{FF2B5EF4-FFF2-40B4-BE49-F238E27FC236}">
                  <a16:creationId xmlns:a16="http://schemas.microsoft.com/office/drawing/2014/main" id="{AD305B07-95DD-42FD-ADCE-53C6F201F686}"/>
                </a:ext>
              </a:extLst>
            </p:cNvPr>
            <p:cNvSpPr>
              <a:spLocks noChangeArrowheads="1"/>
            </p:cNvSpPr>
            <p:nvPr/>
          </p:nvSpPr>
          <p:spPr bwMode="auto">
            <a:xfrm rot="5400000">
              <a:off x="5182506" y="1994845"/>
              <a:ext cx="141592" cy="1415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grpSp>
        <p:nvGrpSpPr>
          <p:cNvPr id="150" name="Content" hidden="1">
            <a:extLst>
              <a:ext uri="{FF2B5EF4-FFF2-40B4-BE49-F238E27FC236}">
                <a16:creationId xmlns:a16="http://schemas.microsoft.com/office/drawing/2014/main" id="{8F9702AE-FF6B-6931-2BFD-87484437F1CD}"/>
              </a:ext>
            </a:extLst>
          </p:cNvPr>
          <p:cNvGrpSpPr/>
          <p:nvPr userDrawn="1"/>
        </p:nvGrpSpPr>
        <p:grpSpPr>
          <a:xfrm>
            <a:off x="2254347" y="1844668"/>
            <a:ext cx="2817056" cy="1588896"/>
            <a:chOff x="2254347" y="1844668"/>
            <a:chExt cx="2817056" cy="1588896"/>
          </a:xfrm>
        </p:grpSpPr>
        <p:sp>
          <p:nvSpPr>
            <p:cNvPr id="123" name="Dato">
              <a:extLst>
                <a:ext uri="{FF2B5EF4-FFF2-40B4-BE49-F238E27FC236}">
                  <a16:creationId xmlns:a16="http://schemas.microsoft.com/office/drawing/2014/main" id="{CB868069-EE01-C933-3ACC-76D2792A74A2}"/>
                </a:ext>
              </a:extLst>
            </p:cNvPr>
            <p:cNvSpPr>
              <a:spLocks noChangeArrowheads="1"/>
            </p:cNvSpPr>
            <p:nvPr userDrawn="1"/>
          </p:nvSpPr>
          <p:spPr bwMode="auto">
            <a:xfrm>
              <a:off x="2254348" y="1844668"/>
              <a:ext cx="2817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000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ru-RU" sz="1600" b="1" i="0" u="none" strike="noStrike" cap="none" normalizeH="0" baseline="0" dirty="0">
                  <a:ln>
                    <a:noFill/>
                  </a:ln>
                  <a:solidFill>
                    <a:schemeClr val="accent2"/>
                  </a:solidFill>
                  <a:effectLst/>
                  <a:cs typeface="Arial" panose="020B0604020202020204" pitchFamily="34" charset="0"/>
                </a:rPr>
                <a:t>Dato</a:t>
              </a:r>
              <a:endParaRPr kumimoji="0" lang="ru-RU" altLang="ru-RU" sz="1800" b="0" i="0" u="none" strike="noStrike" cap="none" normalizeH="0" baseline="0" dirty="0">
                <a:ln>
                  <a:noFill/>
                </a:ln>
                <a:solidFill>
                  <a:schemeClr val="accent2"/>
                </a:solidFill>
                <a:effectLst/>
                <a:cs typeface="Arial" panose="020B0604020202020204" pitchFamily="34" charset="0"/>
              </a:endParaRPr>
            </a:p>
          </p:txBody>
        </p:sp>
        <p:sp>
          <p:nvSpPr>
            <p:cNvPr id="124" name="Tittel">
              <a:extLst>
                <a:ext uri="{FF2B5EF4-FFF2-40B4-BE49-F238E27FC236}">
                  <a16:creationId xmlns:a16="http://schemas.microsoft.com/office/drawing/2014/main" id="{7C84415B-4A82-C339-D2CF-B21D98187237}"/>
                </a:ext>
              </a:extLst>
            </p:cNvPr>
            <p:cNvSpPr txBox="1"/>
            <p:nvPr userDrawn="1"/>
          </p:nvSpPr>
          <p:spPr>
            <a:xfrm>
              <a:off x="2254348" y="2090889"/>
              <a:ext cx="2817055" cy="246221"/>
            </a:xfrm>
            <a:prstGeom prst="rect">
              <a:avLst/>
            </a:prstGeom>
            <a:noFill/>
          </p:spPr>
          <p:txBody>
            <a:bodyPr wrap="square" tIns="0" bIns="0" rtlCol="0">
              <a:spAutoFit/>
            </a:bodyPr>
            <a:lstStyle/>
            <a:p>
              <a:pPr algn="r"/>
              <a:r>
                <a:rPr lang="en-GB" sz="1600" dirty="0" err="1">
                  <a:solidFill>
                    <a:schemeClr val="accent2"/>
                  </a:solidFill>
                  <a:latin typeface="Arial" panose="020B0604020202020204" pitchFamily="34" charset="0"/>
                  <a:cs typeface="Arial" panose="020B0604020202020204" pitchFamily="34" charset="0"/>
                </a:rPr>
                <a:t>Tittel</a:t>
              </a:r>
              <a:endParaRPr lang="en-GB" sz="1600" dirty="0">
                <a:solidFill>
                  <a:schemeClr val="accent2"/>
                </a:solidFill>
                <a:latin typeface="Arial" panose="020B0604020202020204" pitchFamily="34" charset="0"/>
                <a:cs typeface="Arial" panose="020B0604020202020204" pitchFamily="34" charset="0"/>
              </a:endParaRPr>
            </a:p>
          </p:txBody>
        </p:sp>
        <p:sp>
          <p:nvSpPr>
            <p:cNvPr id="125" name="TextBox 71">
              <a:extLst>
                <a:ext uri="{FF2B5EF4-FFF2-40B4-BE49-F238E27FC236}">
                  <a16:creationId xmlns:a16="http://schemas.microsoft.com/office/drawing/2014/main" id="{1118FE2B-12D5-D770-B7C3-CAB436C3D417}"/>
                </a:ext>
              </a:extLst>
            </p:cNvPr>
            <p:cNvSpPr txBox="1"/>
            <p:nvPr userDrawn="1"/>
          </p:nvSpPr>
          <p:spPr>
            <a:xfrm>
              <a:off x="2254347" y="2417901"/>
              <a:ext cx="2817055" cy="1015663"/>
            </a:xfrm>
            <a:prstGeom prst="rect">
              <a:avLst/>
            </a:prstGeom>
            <a:noFill/>
          </p:spPr>
          <p:txBody>
            <a:bodyPr wrap="square" tIns="0" bIns="0" rtlCol="0">
              <a:noAutofit/>
            </a:bodyPr>
            <a:lstStyle/>
            <a:p>
              <a:pPr algn="r"/>
              <a:r>
                <a:rPr lang="en-GB" sz="1200" b="0" dirty="0" err="1">
                  <a:latin typeface="Arial" panose="020B0604020202020204" pitchFamily="34" charset="0"/>
                  <a:cs typeface="Arial" panose="020B0604020202020204" pitchFamily="34" charset="0"/>
                </a:rPr>
                <a:t>Tekst</a:t>
              </a:r>
              <a:endParaRPr lang="en-GB" sz="1200" b="0" dirty="0">
                <a:latin typeface="Arial" panose="020B0604020202020204" pitchFamily="34" charset="0"/>
                <a:cs typeface="Arial" panose="020B0604020202020204" pitchFamily="34" charset="0"/>
              </a:endParaRPr>
            </a:p>
          </p:txBody>
        </p:sp>
      </p:grpSp>
      <p:sp>
        <p:nvSpPr>
          <p:cNvPr id="121" name="Year" hidden="1">
            <a:extLst>
              <a:ext uri="{FF2B5EF4-FFF2-40B4-BE49-F238E27FC236}">
                <a16:creationId xmlns:a16="http://schemas.microsoft.com/office/drawing/2014/main" id="{803FA415-75D8-FEF8-A040-A0503F7A1456}"/>
              </a:ext>
            </a:extLst>
          </p:cNvPr>
          <p:cNvSpPr>
            <a:spLocks noChangeArrowheads="1"/>
          </p:cNvSpPr>
          <p:nvPr userDrawn="1"/>
        </p:nvSpPr>
        <p:spPr bwMode="auto">
          <a:xfrm>
            <a:off x="6096424" y="292186"/>
            <a:ext cx="906720" cy="537154"/>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ru-RU" sz="1200" b="1" i="0" u="none" strike="noStrike" cap="none" normalizeH="0" baseline="0" dirty="0">
                <a:ln>
                  <a:noFill/>
                </a:ln>
                <a:solidFill>
                  <a:schemeClr val="accent2"/>
                </a:solidFill>
                <a:effectLst/>
                <a:cs typeface="Arial" panose="020B0604020202020204" pitchFamily="34" charset="0"/>
              </a:rPr>
              <a:t>År</a:t>
            </a:r>
            <a:endParaRPr kumimoji="0" lang="ru-RU" altLang="ru-RU" sz="1200" b="0" i="0" u="none" strike="noStrike" cap="none" normalizeH="0" baseline="0" dirty="0">
              <a:ln>
                <a:noFill/>
              </a:ln>
              <a:solidFill>
                <a:schemeClr val="accent2"/>
              </a:solidFill>
              <a:effectLst/>
              <a:cs typeface="Arial" panose="020B0604020202020204" pitchFamily="34" charset="0"/>
            </a:endParaRPr>
          </a:p>
        </p:txBody>
      </p:sp>
      <p:sp>
        <p:nvSpPr>
          <p:cNvPr id="93" name="Startpoint" hidden="1">
            <a:extLst>
              <a:ext uri="{FF2B5EF4-FFF2-40B4-BE49-F238E27FC236}">
                <a16:creationId xmlns:a16="http://schemas.microsoft.com/office/drawing/2014/main" id="{A0055755-A9A4-2074-76EB-41932E5274E5}"/>
              </a:ext>
            </a:extLst>
          </p:cNvPr>
          <p:cNvSpPr>
            <a:spLocks noChangeAspect="1" noChangeArrowheads="1"/>
          </p:cNvSpPr>
          <p:nvPr userDrawn="1"/>
        </p:nvSpPr>
        <p:spPr bwMode="auto">
          <a:xfrm rot="5400000">
            <a:off x="6401547" y="697204"/>
            <a:ext cx="324000" cy="32375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nvGrpSpPr>
          <p:cNvPr id="101" name="Continue" hidden="1">
            <a:extLst>
              <a:ext uri="{FF2B5EF4-FFF2-40B4-BE49-F238E27FC236}">
                <a16:creationId xmlns:a16="http://schemas.microsoft.com/office/drawing/2014/main" id="{EE438CC6-D308-71F9-D294-394F8B0024BB}"/>
              </a:ext>
            </a:extLst>
          </p:cNvPr>
          <p:cNvGrpSpPr/>
          <p:nvPr userDrawn="1"/>
        </p:nvGrpSpPr>
        <p:grpSpPr>
          <a:xfrm rot="5400000">
            <a:off x="5108229" y="6485624"/>
            <a:ext cx="1519469" cy="1384217"/>
            <a:chOff x="5006975" y="4008438"/>
            <a:chExt cx="1141413" cy="1039813"/>
          </a:xfrm>
        </p:grpSpPr>
        <p:sp>
          <p:nvSpPr>
            <p:cNvPr id="102" name="Freeform 23">
              <a:extLst>
                <a:ext uri="{FF2B5EF4-FFF2-40B4-BE49-F238E27FC236}">
                  <a16:creationId xmlns:a16="http://schemas.microsoft.com/office/drawing/2014/main" id="{BB3B2C43-239D-D188-E8CB-4552A7375FAF}"/>
                </a:ext>
              </a:extLst>
            </p:cNvPr>
            <p:cNvSpPr>
              <a:spLocks/>
            </p:cNvSpPr>
            <p:nvPr/>
          </p:nvSpPr>
          <p:spPr bwMode="auto">
            <a:xfrm>
              <a:off x="5006975" y="4008438"/>
              <a:ext cx="1089025" cy="987425"/>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03" name="Oval 24">
              <a:extLst>
                <a:ext uri="{FF2B5EF4-FFF2-40B4-BE49-F238E27FC236}">
                  <a16:creationId xmlns:a16="http://schemas.microsoft.com/office/drawing/2014/main" id="{BC471BE5-B875-1214-E7DF-04B2788D62F0}"/>
                </a:ext>
              </a:extLst>
            </p:cNvPr>
            <p:cNvSpPr>
              <a:spLocks noChangeArrowheads="1"/>
            </p:cNvSpPr>
            <p:nvPr/>
          </p:nvSpPr>
          <p:spPr bwMode="auto">
            <a:xfrm>
              <a:off x="6042025" y="4941888"/>
              <a:ext cx="106363" cy="1063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sp>
        <p:nvSpPr>
          <p:cNvPr id="161" name="TekstSylinder 160" hidden="1">
            <a:extLst>
              <a:ext uri="{FF2B5EF4-FFF2-40B4-BE49-F238E27FC236}">
                <a16:creationId xmlns:a16="http://schemas.microsoft.com/office/drawing/2014/main" id="{E1D231B6-EE8F-8738-D078-93C1FFA59D73}"/>
              </a:ext>
            </a:extLst>
          </p:cNvPr>
          <p:cNvSpPr txBox="1"/>
          <p:nvPr userDrawn="1"/>
        </p:nvSpPr>
        <p:spPr>
          <a:xfrm>
            <a:off x="326065" y="453656"/>
            <a:ext cx="2537637" cy="4247317"/>
          </a:xfrm>
          <a:prstGeom prst="rect">
            <a:avLst/>
          </a:prstGeom>
          <a:noFill/>
        </p:spPr>
        <p:txBody>
          <a:bodyPr wrap="square" rtlCol="0">
            <a:spAutoFit/>
          </a:bodyPr>
          <a:lstStyle/>
          <a:p>
            <a:r>
              <a:rPr lang="nb-NO" dirty="0" err="1"/>
              <a:t>Add</a:t>
            </a:r>
            <a:r>
              <a:rPr lang="nb-NO" dirty="0"/>
              <a:t> </a:t>
            </a:r>
            <a:r>
              <a:rPr lang="nb-NO" dirty="0" err="1"/>
              <a:t>point</a:t>
            </a:r>
            <a:endParaRPr lang="nb-NO" dirty="0"/>
          </a:p>
          <a:p>
            <a:endParaRPr lang="nb-NO" dirty="0"/>
          </a:p>
          <a:p>
            <a:pPr marL="285750" indent="-285750">
              <a:buFontTx/>
              <a:buChar char="-"/>
            </a:pPr>
            <a:r>
              <a:rPr lang="nb-NO" dirty="0"/>
              <a:t>Hvis første, kopier år og sirkel</a:t>
            </a:r>
          </a:p>
          <a:p>
            <a:pPr marL="285750" indent="-285750">
              <a:buFontTx/>
              <a:buChar char="-"/>
            </a:pPr>
            <a:r>
              <a:rPr lang="nb-NO" dirty="0"/>
              <a:t>Kopier </a:t>
            </a:r>
            <a:r>
              <a:rPr lang="nb-NO" dirty="0" err="1"/>
              <a:t>point</a:t>
            </a:r>
            <a:r>
              <a:rPr lang="nb-NO" dirty="0"/>
              <a:t> og </a:t>
            </a:r>
            <a:r>
              <a:rPr lang="nb-NO" dirty="0" err="1"/>
              <a:t>content</a:t>
            </a:r>
            <a:r>
              <a:rPr lang="nb-NO" dirty="0"/>
              <a:t>.</a:t>
            </a:r>
          </a:p>
          <a:p>
            <a:pPr marL="285750" indent="-285750">
              <a:buFontTx/>
              <a:buChar char="-"/>
            </a:pPr>
            <a:endParaRPr lang="nb-NO" dirty="0"/>
          </a:p>
          <a:p>
            <a:pPr marL="285750" indent="-285750">
              <a:buFontTx/>
              <a:buChar char="-"/>
            </a:pPr>
            <a:endParaRPr lang="nb-NO" dirty="0"/>
          </a:p>
          <a:p>
            <a:pPr marL="285750" indent="-285750">
              <a:buFontTx/>
              <a:buChar char="-"/>
            </a:pPr>
            <a:r>
              <a:rPr lang="nb-NO" dirty="0"/>
              <a:t>Hvis mer enn 4, sett inn </a:t>
            </a:r>
            <a:r>
              <a:rPr lang="nb-NO" dirty="0" err="1"/>
              <a:t>continue</a:t>
            </a:r>
            <a:r>
              <a:rPr lang="nb-NO" dirty="0"/>
              <a:t>, og ny </a:t>
            </a:r>
            <a:r>
              <a:rPr lang="nb-NO" dirty="0" err="1"/>
              <a:t>shape</a:t>
            </a:r>
            <a:r>
              <a:rPr lang="nb-NO" dirty="0"/>
              <a:t> på neste side. Da er startpunkt noe annet enn hvis mindre enn 4</a:t>
            </a:r>
          </a:p>
        </p:txBody>
      </p:sp>
      <p:sp>
        <p:nvSpPr>
          <p:cNvPr id="2" name="Footer Placeholder 4">
            <a:extLst>
              <a:ext uri="{FF2B5EF4-FFF2-40B4-BE49-F238E27FC236}">
                <a16:creationId xmlns:a16="http://schemas.microsoft.com/office/drawing/2014/main" id="{E1EA07A2-F151-1BE7-FFFE-6FD7A8B4B4A1}"/>
              </a:ext>
            </a:extLst>
          </p:cNvPr>
          <p:cNvSpPr>
            <a:spLocks noGrp="1"/>
          </p:cNvSpPr>
          <p:nvPr>
            <p:ph type="ftr" sz="quarter" idx="11"/>
          </p:nvPr>
        </p:nvSpPr>
        <p:spPr>
          <a:xfrm>
            <a:off x="7414259" y="6272216"/>
            <a:ext cx="3959543" cy="254792"/>
          </a:xfrm>
        </p:spPr>
        <p:txBody>
          <a:bodyPr/>
          <a:lstStyle/>
          <a:p>
            <a:r>
              <a:rPr lang="nb-NO"/>
              <a:t>Læring- og refleksjonsmateriell</a:t>
            </a:r>
          </a:p>
        </p:txBody>
      </p:sp>
      <p:sp>
        <p:nvSpPr>
          <p:cNvPr id="3" name="Slide Number Placeholder 5">
            <a:extLst>
              <a:ext uri="{FF2B5EF4-FFF2-40B4-BE49-F238E27FC236}">
                <a16:creationId xmlns:a16="http://schemas.microsoft.com/office/drawing/2014/main" id="{ABE25C5B-E18B-DB40-2939-593F80639AA9}"/>
              </a:ext>
            </a:extLst>
          </p:cNvPr>
          <p:cNvSpPr>
            <a:spLocks noGrp="1"/>
          </p:cNvSpPr>
          <p:nvPr>
            <p:ph type="sldNum" sz="quarter" idx="12"/>
          </p:nvPr>
        </p:nvSpPr>
        <p:spPr>
          <a:xfrm>
            <a:off x="11528425" y="6276979"/>
            <a:ext cx="287336" cy="254792"/>
          </a:xfrm>
        </p:spPr>
        <p:txBody>
          <a:bodyPr/>
          <a:lstStyle/>
          <a:p>
            <a:fld id="{014433D3-DA9B-471A-9B93-9F9D805CC3CB}" type="slidenum">
              <a:rPr lang="nb-NO" smtClean="0"/>
              <a:t>‹#›</a:t>
            </a:fld>
            <a:endParaRPr lang="nb-NO"/>
          </a:p>
        </p:txBody>
      </p:sp>
    </p:spTree>
    <p:extLst>
      <p:ext uri="{BB962C8B-B14F-4D97-AF65-F5344CB8AC3E}">
        <p14:creationId xmlns:p14="http://schemas.microsoft.com/office/powerpoint/2010/main" val="3605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8BCC2E-8857-ED7A-E9F3-56F8537D215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842" t="46184" b="4859"/>
          <a:stretch/>
        </p:blipFill>
        <p:spPr>
          <a:xfrm>
            <a:off x="-128338" y="1"/>
            <a:ext cx="12320338"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solidFill>
        </p:spPr>
        <p:txBody>
          <a:bodyPr/>
          <a:lstStyle>
            <a:lvl1pPr marL="0" indent="0">
              <a:buNone/>
              <a:defRPr/>
            </a:lvl1pPr>
          </a:lstStyle>
          <a:p>
            <a:endParaRPr lang="nb-NO" dirty="0"/>
          </a:p>
        </p:txBody>
      </p:sp>
      <p:pic>
        <p:nvPicPr>
          <p:cNvPr id="9" name="Graphic 8">
            <a:extLst>
              <a:ext uri="{FF2B5EF4-FFF2-40B4-BE49-F238E27FC236}">
                <a16:creationId xmlns:a16="http://schemas.microsoft.com/office/drawing/2014/main" id="{CFB066DB-1F8F-876F-1F14-10A6CEF09E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FE76B5A7-F756-B4B3-954D-840B8099A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4346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FF8D49D-CEDE-8792-2629-C009EF5FE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2"/>
          </a:solidFill>
        </p:spPr>
        <p:txBody>
          <a:bodyPr wrap="square">
            <a:noAutofit/>
          </a:bodyPr>
          <a:lstStyle>
            <a:lvl1pPr marL="0" indent="0" algn="r">
              <a:buNone/>
              <a:defRPr sz="1600">
                <a:solidFill>
                  <a:schemeClr val="bg1"/>
                </a:solidFill>
              </a:defRPr>
            </a:lvl1pPr>
          </a:lstStyle>
          <a:p>
            <a:endParaRPr lang="nb-NO" dirty="0"/>
          </a:p>
        </p:txBody>
      </p:sp>
      <p:pic>
        <p:nvPicPr>
          <p:cNvPr id="13" name="Graphic 12">
            <a:extLst>
              <a:ext uri="{FF2B5EF4-FFF2-40B4-BE49-F238E27FC236}">
                <a16:creationId xmlns:a16="http://schemas.microsoft.com/office/drawing/2014/main" id="{A423AD6A-64B3-5B47-F3D9-2C3367A2B0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45504F8A-959E-CFFB-2567-61027C1C18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434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a:noFill/>
        </p:spPr>
        <p:txBody>
          <a:bodyPr/>
          <a:lstStyle>
            <a:lvl1pPr>
              <a:defRPr>
                <a:solidFill>
                  <a:schemeClr val="lt1"/>
                </a:solidFill>
              </a:defRPr>
            </a:lvl1pPr>
          </a:lstStyle>
          <a:p>
            <a:endParaRPr lang="nb-NO" dirty="0"/>
          </a:p>
        </p:txBody>
      </p:sp>
      <p:pic>
        <p:nvPicPr>
          <p:cNvPr id="9" name="Graphic 8">
            <a:extLst>
              <a:ext uri="{FF2B5EF4-FFF2-40B4-BE49-F238E27FC236}">
                <a16:creationId xmlns:a16="http://schemas.microsoft.com/office/drawing/2014/main" id="{CE07F159-12A6-77AC-AB33-7231EFD984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5FB3C0B9-885E-B40F-D27A-0B1681EAE1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1012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solidFill>
                  <a:schemeClr val="bg1"/>
                </a:solidFill>
              </a:defRPr>
            </a:lvl1pPr>
          </a:lstStyle>
          <a:p>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Læring- og refleksjonsmateriell</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3" name="Picture Placeholder 2">
            <a:extLst>
              <a:ext uri="{FF2B5EF4-FFF2-40B4-BE49-F238E27FC236}">
                <a16:creationId xmlns:a16="http://schemas.microsoft.com/office/drawing/2014/main" id="{1C92FA76-FAE6-D998-A051-33C8AAB0127D}"/>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endParaRPr lang="nb-NO"/>
          </a:p>
        </p:txBody>
      </p:sp>
    </p:spTree>
    <p:extLst>
      <p:ext uri="{BB962C8B-B14F-4D97-AF65-F5344CB8AC3E}">
        <p14:creationId xmlns:p14="http://schemas.microsoft.com/office/powerpoint/2010/main" val="18150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lvl1pPr>
              <a:defRPr>
                <a:solidFill>
                  <a:schemeClr val="bg1"/>
                </a:solidFill>
              </a:defRPr>
            </a:lvl1pPr>
          </a:lstStyle>
          <a:p>
            <a:r>
              <a:rPr lang="en-US" dirty="0"/>
              <a:t>Click to edit Master title style</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Læring- og refleksjonsmateriell</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4" name="Picture Placeholder 3">
            <a:extLst>
              <a:ext uri="{FF2B5EF4-FFF2-40B4-BE49-F238E27FC236}">
                <a16:creationId xmlns:a16="http://schemas.microsoft.com/office/drawing/2014/main" id="{3608EC2B-B10B-477B-30D7-0A7C1FAD5507}"/>
              </a:ext>
            </a:extLst>
          </p:cNvPr>
          <p:cNvSpPr>
            <a:spLocks noGrp="1"/>
          </p:cNvSpPr>
          <p:nvPr>
            <p:ph type="pic" sz="quarter" idx="14"/>
          </p:nvPr>
        </p:nvSpPr>
        <p:spPr>
          <a:xfrm>
            <a:off x="6007101" y="368300"/>
            <a:ext cx="5795963" cy="57785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121267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liggende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CD85A5CE-9161-72C8-9450-033895A2C26E}"/>
              </a:ext>
            </a:extLst>
          </p:cNvPr>
          <p:cNvSpPr>
            <a:spLocks noGrp="1"/>
          </p:cNvSpPr>
          <p:nvPr>
            <p:ph type="pic" sz="quarter" idx="14"/>
          </p:nvPr>
        </p:nvSpPr>
        <p:spPr>
          <a:xfrm>
            <a:off x="388938" y="1536700"/>
            <a:ext cx="11414125" cy="46101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355022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6A95C871-5697-44F6-8AF4-0523F3FB9D3C}"/>
              </a:ext>
            </a:extLst>
          </p:cNvPr>
          <p:cNvSpPr>
            <a:spLocks noGrp="1"/>
          </p:cNvSpPr>
          <p:nvPr>
            <p:ph type="pic" sz="quarter" idx="14"/>
          </p:nvPr>
        </p:nvSpPr>
        <p:spPr>
          <a:xfrm>
            <a:off x="391886" y="391886"/>
            <a:ext cx="11423875" cy="5805714"/>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21098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9" cy="393935"/>
          </a:xfrm>
          <a:prstGeom prst="rect">
            <a:avLst/>
          </a:prstGeom>
        </p:spPr>
      </p:pic>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p:spPr>
        <p:txBody>
          <a:bodyPr/>
          <a:lstStyle/>
          <a:p>
            <a:r>
              <a:rPr lang="nb-NO"/>
              <a:t>Klikk på ikonet for å legge til et bilde</a:t>
            </a:r>
          </a:p>
        </p:txBody>
      </p:sp>
      <p:pic>
        <p:nvPicPr>
          <p:cNvPr id="9" name="Graphic 8">
            <a:extLst>
              <a:ext uri="{FF2B5EF4-FFF2-40B4-BE49-F238E27FC236}">
                <a16:creationId xmlns:a16="http://schemas.microsoft.com/office/drawing/2014/main" id="{82E564EA-95A9-3C0D-0927-344439F619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181481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1"/>
          </a:solidFill>
        </p:spPr>
        <p:txBody>
          <a:bodyPr/>
          <a:lstStyle>
            <a:lvl1pPr marL="0" indent="0">
              <a:buNone/>
              <a:defRPr/>
            </a:lvl1pPr>
          </a:lstStyle>
          <a:p>
            <a:pPr lvl="0"/>
            <a:endParaRPr lang="nb-NO" dirty="0"/>
          </a:p>
        </p:txBody>
      </p:sp>
    </p:spTree>
    <p:extLst>
      <p:ext uri="{BB962C8B-B14F-4D97-AF65-F5344CB8AC3E}">
        <p14:creationId xmlns:p14="http://schemas.microsoft.com/office/powerpoint/2010/main" val="311246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1"/>
          </a:solidFill>
        </p:spPr>
        <p:txBody>
          <a:bodyPr/>
          <a:lstStyle>
            <a:lvl1pPr marL="0" indent="0">
              <a:buNone/>
              <a:defRPr/>
            </a:lvl1pPr>
          </a:lstStyle>
          <a:p>
            <a:pPr lvl="0"/>
            <a:endParaRPr lang="nb-NO" dirty="0"/>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73254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dk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solidFill>
                  <a:schemeClr val="bg1"/>
                </a:solidFill>
              </a:defRPr>
            </a:lvl1pPr>
          </a:lstStyle>
          <a:p>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20450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871BAF4-2D72-2492-E7BD-8D5E3C360C48}"/>
              </a:ext>
            </a:extLst>
          </p:cNvPr>
          <p:cNvSpPr/>
          <p:nvPr userDrawn="1"/>
        </p:nvSpPr>
        <p:spPr>
          <a:xfrm rot="1555211">
            <a:off x="-1362092" y="1226916"/>
            <a:ext cx="11175208" cy="682054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455E9750-9090-B2CC-735A-EAD557A61A76}"/>
              </a:ext>
            </a:extLst>
          </p:cNvPr>
          <p:cNvSpPr/>
          <p:nvPr userDrawn="1"/>
        </p:nvSpPr>
        <p:spPr>
          <a:xfrm>
            <a:off x="6166220" y="-1359011"/>
            <a:ext cx="7464081" cy="455554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24611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0" fill="hold"/>
                                        <p:tgtEl>
                                          <p:spTgt spid="5"/>
                                        </p:tgtEl>
                                        <p:attrNameLst>
                                          <p:attrName>ppt_x</p:attrName>
                                        </p:attrNameLst>
                                      </p:cBhvr>
                                      <p:tavLst>
                                        <p:tav tm="0">
                                          <p:val>
                                            <p:strVal val="1+#ppt_w/2"/>
                                          </p:val>
                                        </p:tav>
                                        <p:tav tm="100000">
                                          <p:val>
                                            <p:strVal val="#ppt_x"/>
                                          </p:val>
                                        </p:tav>
                                      </p:tavLst>
                                    </p:anim>
                                    <p:anim calcmode="lin" valueType="num">
                                      <p:cBhvr additive="base">
                                        <p:cTn id="12"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C90C883-4E11-C4AC-F86F-D9CE6BD09309}"/>
              </a:ext>
            </a:extLst>
          </p:cNvPr>
          <p:cNvSpPr/>
          <p:nvPr userDrawn="1"/>
        </p:nvSpPr>
        <p:spPr>
          <a:xfrm rot="1555211">
            <a:off x="-1362092" y="1226916"/>
            <a:ext cx="11175208" cy="6820549"/>
          </a:xfrm>
          <a:prstGeom prst="ellipse">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5913CE02-782C-98EE-5D5B-07477C4B66BD}"/>
              </a:ext>
            </a:extLst>
          </p:cNvPr>
          <p:cNvSpPr/>
          <p:nvPr userDrawn="1"/>
        </p:nvSpPr>
        <p:spPr>
          <a:xfrm>
            <a:off x="6166220" y="-1359011"/>
            <a:ext cx="7464081" cy="455554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1664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solidFill>
            <a:schemeClr val="tx2"/>
          </a:solidFill>
        </p:spPr>
        <p:txBody>
          <a:bodyPr/>
          <a:lstStyle>
            <a:lvl1pPr marL="0" indent="0">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184964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1B507A03-F20F-DE9E-9EC6-62DDBBED7B33}"/>
              </a:ext>
            </a:extLst>
          </p:cNvPr>
          <p:cNvSpPr>
            <a:spLocks noGrp="1"/>
          </p:cNvSpPr>
          <p:nvPr>
            <p:ph type="media" sz="quarter" idx="11" hasCustomPrompt="1"/>
          </p:nvPr>
        </p:nvSpPr>
        <p:spPr>
          <a:xfrm>
            <a:off x="0" y="0"/>
            <a:ext cx="12192000" cy="6858000"/>
          </a:xfrm>
          <a:prstGeom prst="rect">
            <a:avLst/>
          </a:prstGeom>
          <a:solidFill>
            <a:schemeClr val="dk2"/>
          </a:solidFill>
        </p:spPr>
        <p:txBody>
          <a:bodyPr lIns="0" tIns="0" rIns="0" bIns="0"/>
          <a:lstStyle>
            <a:lvl1pPr>
              <a:tabLst>
                <a:tab pos="1346200" algn="l"/>
              </a:tabLst>
              <a:defRPr>
                <a:solidFill>
                  <a:schemeClr val="lt1"/>
                </a:solidFill>
              </a:defRPr>
            </a:lvl1pPr>
          </a:lstStyle>
          <a:p>
            <a:r>
              <a:rPr lang="nb-NO"/>
              <a:t>media</a:t>
            </a:r>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402712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088761-0931-79A0-AEDB-7CA17787C40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87" t="46246" b="4718"/>
          <a:stretch/>
        </p:blipFill>
        <p:spPr>
          <a:xfrm>
            <a:off x="0" y="-1"/>
            <a:ext cx="12192000" cy="6858001"/>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bg1"/>
                </a:solidFill>
              </a:defRPr>
            </a:lvl1pPr>
          </a:lstStyle>
          <a:p>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bg1"/>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27617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27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1760538" y="2439987"/>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
        <p:nvSpPr>
          <p:cNvPr id="9" name="Content Placeholder 2">
            <a:extLst>
              <a:ext uri="{FF2B5EF4-FFF2-40B4-BE49-F238E27FC236}">
                <a16:creationId xmlns:a16="http://schemas.microsoft.com/office/drawing/2014/main" id="{7CA7458B-EBE6-A73B-D874-1146A4D9377C}"/>
              </a:ext>
            </a:extLst>
          </p:cNvPr>
          <p:cNvSpPr>
            <a:spLocks noGrp="1"/>
          </p:cNvSpPr>
          <p:nvPr>
            <p:ph idx="14"/>
          </p:nvPr>
        </p:nvSpPr>
        <p:spPr>
          <a:xfrm>
            <a:off x="6305122" y="2439986"/>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51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4" name="Picture Placeholder 3">
            <a:extLst>
              <a:ext uri="{FF2B5EF4-FFF2-40B4-BE49-F238E27FC236}">
                <a16:creationId xmlns:a16="http://schemas.microsoft.com/office/drawing/2014/main" id="{27AB506E-8315-429C-D5BC-24202D6D8111}"/>
              </a:ext>
            </a:extLst>
          </p:cNvPr>
          <p:cNvSpPr>
            <a:spLocks noGrp="1"/>
          </p:cNvSpPr>
          <p:nvPr>
            <p:ph type="pic" sz="quarter" idx="14"/>
          </p:nvPr>
        </p:nvSpPr>
        <p:spPr>
          <a:xfrm>
            <a:off x="6007101" y="368300"/>
            <a:ext cx="5795963" cy="5778500"/>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7062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liggende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88938" y="1536700"/>
            <a:ext cx="11414125" cy="4610100"/>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8975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E495461E-D756-5EAD-B394-66D96DF0DF3A}"/>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9965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og innhold høyr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736115" y="972457"/>
            <a:ext cx="4079646" cy="1370808"/>
          </a:xfrm>
        </p:spPr>
        <p:txBody>
          <a:bodyPr anchor="b"/>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Læring- og refleksjonsmateriell</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8" name="Text Placeholder 7">
            <a:extLst>
              <a:ext uri="{FF2B5EF4-FFF2-40B4-BE49-F238E27FC236}">
                <a16:creationId xmlns:a16="http://schemas.microsoft.com/office/drawing/2014/main" id="{54C84900-CF36-D7C9-24D8-FD07DA97565F}"/>
              </a:ext>
            </a:extLst>
          </p:cNvPr>
          <p:cNvSpPr>
            <a:spLocks noGrp="1"/>
          </p:cNvSpPr>
          <p:nvPr>
            <p:ph type="body" sz="quarter" idx="14"/>
          </p:nvPr>
        </p:nvSpPr>
        <p:spPr>
          <a:xfrm>
            <a:off x="7736115" y="2758167"/>
            <a:ext cx="4079646" cy="29749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icture Placeholder 2">
            <a:extLst>
              <a:ext uri="{FF2B5EF4-FFF2-40B4-BE49-F238E27FC236}">
                <a16:creationId xmlns:a16="http://schemas.microsoft.com/office/drawing/2014/main" id="{EBB11BE8-E996-3BC3-86C5-A29FBD1F6784}"/>
              </a:ext>
            </a:extLst>
          </p:cNvPr>
          <p:cNvSpPr>
            <a:spLocks noGrp="1"/>
          </p:cNvSpPr>
          <p:nvPr>
            <p:ph type="pic" sz="quarter" idx="15"/>
          </p:nvPr>
        </p:nvSpPr>
        <p:spPr>
          <a:xfrm>
            <a:off x="1" y="0"/>
            <a:ext cx="6845301" cy="6858000"/>
          </a:xfrm>
          <a:prstGeom prst="rect">
            <a:avLst/>
          </a:prstGeom>
          <a:solidFill>
            <a:schemeClr val="lt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2823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sv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accent2"/>
                </a:solidFill>
              </a:defRPr>
            </a:lvl1pPr>
          </a:lstStyle>
          <a:p>
            <a:r>
              <a:rPr lang="nb-NO"/>
              <a:t>Læring- og refleksjonsmateriell</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accent2"/>
                </a:solidFill>
              </a:defRPr>
            </a:lvl1pPr>
          </a:lstStyle>
          <a:p>
            <a:fld id="{014433D3-DA9B-471A-9B93-9F9D805CC3CB}" type="slidenum">
              <a:rPr lang="nb-NO" smtClean="0"/>
              <a:pPr/>
              <a:t>‹#›</a:t>
            </a:fld>
            <a:endParaRPr lang="nb-NO" dirty="0"/>
          </a:p>
        </p:txBody>
      </p:sp>
      <p:pic>
        <p:nvPicPr>
          <p:cNvPr id="12" name="Graphic 11">
            <a:extLst>
              <a:ext uri="{FF2B5EF4-FFF2-40B4-BE49-F238E27FC236}">
                <a16:creationId xmlns:a16="http://schemas.microsoft.com/office/drawing/2014/main" id="{B9098513-2CCC-DDD4-F869-A5CDA291BB2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6847" y="6284120"/>
            <a:ext cx="1015575" cy="228778"/>
          </a:xfrm>
          <a:prstGeom prst="rect">
            <a:avLst/>
          </a:prstGeom>
        </p:spPr>
      </p:pic>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057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52" r:id="rId14"/>
    <p:sldLayoutId id="2147483670" r:id="rId15"/>
    <p:sldLayoutId id="2147483653" r:id="rId16"/>
    <p:sldLayoutId id="2147483693" r:id="rId17"/>
    <p:sldLayoutId id="2147483690" r:id="rId18"/>
    <p:sldLayoutId id="2147483691" r:id="rId19"/>
    <p:sldLayoutId id="2147483692" r:id="rId20"/>
    <p:sldLayoutId id="2147483654" r:id="rId21"/>
    <p:sldLayoutId id="2147483695"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bg1"/>
                </a:solidFill>
              </a:defRPr>
            </a:lvl1pPr>
          </a:lstStyle>
          <a:p>
            <a:r>
              <a:rPr lang="nb-NO"/>
              <a:t>Læring- og refleksjonsmateriell</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bg1"/>
                </a:solidFill>
              </a:defRPr>
            </a:lvl1pPr>
          </a:lstStyle>
          <a:p>
            <a:fld id="{014433D3-DA9B-471A-9B93-9F9D805CC3CB}" type="slidenum">
              <a:rPr lang="nb-NO" smtClean="0"/>
              <a:pPr/>
              <a:t>‹#›</a:t>
            </a:fld>
            <a:endParaRPr lang="nb-NO" dirty="0"/>
          </a:p>
        </p:txBody>
      </p:sp>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63AB9A7-1F28-3697-BC97-8499FF09E0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6239" y="6284120"/>
            <a:ext cx="1015576" cy="228778"/>
          </a:xfrm>
          <a:prstGeom prst="rect">
            <a:avLst/>
          </a:prstGeom>
        </p:spPr>
      </p:pic>
    </p:spTree>
    <p:extLst>
      <p:ext uri="{BB962C8B-B14F-4D97-AF65-F5344CB8AC3E}">
        <p14:creationId xmlns:p14="http://schemas.microsoft.com/office/powerpoint/2010/main" val="3248563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7" r:id="rId5"/>
    <p:sldLayoutId id="2147483678" r:id="rId6"/>
    <p:sldLayoutId id="2147483681" r:id="rId7"/>
    <p:sldLayoutId id="2147483682" r:id="rId8"/>
    <p:sldLayoutId id="2147483683" r:id="rId9"/>
    <p:sldLayoutId id="2147483684" r:id="rId10"/>
    <p:sldLayoutId id="2147483685" r:id="rId11"/>
    <p:sldLayoutId id="2147483689" r:id="rId12"/>
    <p:sldLayoutId id="2147483687" r:id="rId13"/>
    <p:sldLayoutId id="2147483694" r:id="rId14"/>
    <p:sldLayoutId id="2147483688" r:id="rId15"/>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C8AC-1182-A02B-38AC-782F7F39E394}"/>
              </a:ext>
            </a:extLst>
          </p:cNvPr>
          <p:cNvSpPr>
            <a:spLocks noGrp="1"/>
          </p:cNvSpPr>
          <p:nvPr>
            <p:ph type="ctrTitle"/>
          </p:nvPr>
        </p:nvSpPr>
        <p:spPr>
          <a:xfrm>
            <a:off x="377825" y="1809750"/>
            <a:ext cx="4949549" cy="1668466"/>
          </a:xfrm>
        </p:spPr>
        <p:txBody>
          <a:bodyPr/>
          <a:lstStyle/>
          <a:p>
            <a:r>
              <a:rPr lang="nb-NO" b="1" dirty="0"/>
              <a:t>Når helheten glipper</a:t>
            </a:r>
            <a:br>
              <a:rPr lang="nb-NO" dirty="0"/>
            </a:br>
            <a:r>
              <a:rPr lang="nb-NO" sz="2400" dirty="0"/>
              <a:t>Manglende kontinuitet i preoperative forløp</a:t>
            </a:r>
            <a:br>
              <a:rPr lang="nb-NO" dirty="0"/>
            </a:br>
            <a:endParaRPr lang="nb-NO" dirty="0"/>
          </a:p>
        </p:txBody>
      </p:sp>
      <p:sp>
        <p:nvSpPr>
          <p:cNvPr id="3" name="Subtitle 2">
            <a:extLst>
              <a:ext uri="{FF2B5EF4-FFF2-40B4-BE49-F238E27FC236}">
                <a16:creationId xmlns:a16="http://schemas.microsoft.com/office/drawing/2014/main" id="{8531AB71-A98A-1FA5-F2FF-960451A8F267}"/>
              </a:ext>
            </a:extLst>
          </p:cNvPr>
          <p:cNvSpPr>
            <a:spLocks noGrp="1"/>
          </p:cNvSpPr>
          <p:nvPr>
            <p:ph type="subTitle" idx="1"/>
          </p:nvPr>
        </p:nvSpPr>
        <p:spPr>
          <a:xfrm>
            <a:off x="377826" y="3809208"/>
            <a:ext cx="4949548" cy="1484687"/>
          </a:xfrm>
        </p:spPr>
        <p:txBody>
          <a:bodyPr/>
          <a:lstStyle/>
          <a:p>
            <a:r>
              <a:rPr lang="nb-NO" dirty="0"/>
              <a:t>Læringsmateriale:</a:t>
            </a:r>
          </a:p>
          <a:p>
            <a:endParaRPr lang="nb-NO" dirty="0"/>
          </a:p>
          <a:p>
            <a:pPr marL="457200" indent="-457200">
              <a:buAutoNum type="arabicPeriod"/>
            </a:pPr>
            <a:r>
              <a:rPr lang="nb-NO" dirty="0"/>
              <a:t>Helhetlig og systematisk vurdering</a:t>
            </a:r>
          </a:p>
          <a:p>
            <a:pPr marL="457200" indent="-457200">
              <a:buAutoNum type="arabicPeriod"/>
            </a:pPr>
            <a:endParaRPr lang="nb-NO" sz="1400" dirty="0"/>
          </a:p>
          <a:p>
            <a:r>
              <a:rPr lang="nb-NO" sz="1400" dirty="0"/>
              <a:t>Alle foto: </a:t>
            </a:r>
            <a:r>
              <a:rPr lang="nb-NO" sz="1400" dirty="0" err="1"/>
              <a:t>Shutterstock</a:t>
            </a:r>
            <a:endParaRPr lang="nb-NO" sz="1400" dirty="0"/>
          </a:p>
          <a:p>
            <a:endParaRPr lang="nb-NO" dirty="0"/>
          </a:p>
        </p:txBody>
      </p:sp>
      <p:pic>
        <p:nvPicPr>
          <p:cNvPr id="7" name="Bilde 6">
            <a:extLst>
              <a:ext uri="{FF2B5EF4-FFF2-40B4-BE49-F238E27FC236}">
                <a16:creationId xmlns:a16="http://schemas.microsoft.com/office/drawing/2014/main" id="{DC3BAAD8-93BF-57DC-5C4A-77164E8F9ECE}"/>
              </a:ext>
            </a:extLst>
          </p:cNvPr>
          <p:cNvPicPr>
            <a:picLocks noChangeAspect="1"/>
          </p:cNvPicPr>
          <p:nvPr/>
        </p:nvPicPr>
        <p:blipFill>
          <a:blip r:embed="rId3"/>
          <a:stretch>
            <a:fillRect/>
          </a:stretch>
        </p:blipFill>
        <p:spPr>
          <a:xfrm>
            <a:off x="7130562" y="547096"/>
            <a:ext cx="4028134" cy="5633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47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9F08A-B196-9D2D-7BDC-125F9E4F8905}"/>
              </a:ext>
            </a:extLst>
          </p:cNvPr>
          <p:cNvSpPr>
            <a:spLocks noGrp="1"/>
          </p:cNvSpPr>
          <p:nvPr>
            <p:ph type="title"/>
          </p:nvPr>
        </p:nvSpPr>
        <p:spPr>
          <a:xfrm>
            <a:off x="7736115" y="972457"/>
            <a:ext cx="4079646" cy="1370808"/>
          </a:xfrm>
        </p:spPr>
        <p:txBody>
          <a:bodyPr anchor="b">
            <a:normAutofit/>
          </a:bodyPr>
          <a:lstStyle/>
          <a:p>
            <a:r>
              <a:rPr lang="nb-NO" sz="3100" dirty="0"/>
              <a:t>Hvorfor gjøre en helhetlig vurdering?</a:t>
            </a:r>
          </a:p>
        </p:txBody>
      </p:sp>
      <p:sp>
        <p:nvSpPr>
          <p:cNvPr id="10" name="Footer Placeholder 2">
            <a:extLst>
              <a:ext uri="{FF2B5EF4-FFF2-40B4-BE49-F238E27FC236}">
                <a16:creationId xmlns:a16="http://schemas.microsoft.com/office/drawing/2014/main" id="{DF8B7ED4-5ADF-0B60-4E2F-3EDF5694CB1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298CEE65-00E7-DBEE-FB9D-F06A96540FEF}"/>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2</a:t>
            </a:fld>
            <a:endParaRPr lang="nb-NO"/>
          </a:p>
        </p:txBody>
      </p:sp>
      <p:sp>
        <p:nvSpPr>
          <p:cNvPr id="5" name="Plassholder for innhold 4">
            <a:extLst>
              <a:ext uri="{FF2B5EF4-FFF2-40B4-BE49-F238E27FC236}">
                <a16:creationId xmlns:a16="http://schemas.microsoft.com/office/drawing/2014/main" id="{A199B56B-EEC1-E16C-D3CD-8680E120ED45}"/>
              </a:ext>
            </a:extLst>
          </p:cNvPr>
          <p:cNvSpPr>
            <a:spLocks noGrp="1"/>
          </p:cNvSpPr>
          <p:nvPr>
            <p:ph type="body" sz="quarter" idx="14"/>
          </p:nvPr>
        </p:nvSpPr>
        <p:spPr>
          <a:xfrm>
            <a:off x="7736115" y="2758167"/>
            <a:ext cx="4079646" cy="2974976"/>
          </a:xfrm>
        </p:spPr>
        <p:txBody>
          <a:bodyPr>
            <a:noAutofit/>
          </a:bodyPr>
          <a:lstStyle/>
          <a:p>
            <a:pPr marL="342900" lvl="0" indent="-342900">
              <a:lnSpc>
                <a:spcPct val="91000"/>
              </a:lnSpc>
              <a:spcAft>
                <a:spcPts val="600"/>
              </a:spcAft>
              <a:buFont typeface="Arial" panose="020B0604020202020204" pitchFamily="34" charset="0"/>
              <a:buChar char="•"/>
            </a:pPr>
            <a:r>
              <a:rPr lang="nb-NO" sz="1800" dirty="0"/>
              <a:t>Stadig flere eldre får kreftbehandling</a:t>
            </a:r>
          </a:p>
          <a:p>
            <a:pPr marL="342900" lvl="0" indent="-342900">
              <a:lnSpc>
                <a:spcPct val="91000"/>
              </a:lnSpc>
              <a:spcAft>
                <a:spcPts val="600"/>
              </a:spcAft>
              <a:buFont typeface="Arial" panose="020B0604020202020204" pitchFamily="34" charset="0"/>
              <a:buChar char="•"/>
            </a:pPr>
            <a:endParaRPr lang="nb-NO" sz="1800" dirty="0"/>
          </a:p>
          <a:p>
            <a:pPr marL="342900" lvl="0" indent="-342900">
              <a:lnSpc>
                <a:spcPct val="91000"/>
              </a:lnSpc>
              <a:spcAft>
                <a:spcPts val="600"/>
              </a:spcAft>
              <a:buFont typeface="Arial" panose="020B0604020202020204" pitchFamily="34" charset="0"/>
              <a:buChar char="•"/>
            </a:pPr>
            <a:r>
              <a:rPr lang="nb-NO" sz="1800" dirty="0"/>
              <a:t>Kronologisk alder sier lite om hva pasienten faktisk tåler</a:t>
            </a:r>
          </a:p>
          <a:p>
            <a:pPr marL="342900" lvl="0" indent="-342900">
              <a:lnSpc>
                <a:spcPct val="91000"/>
              </a:lnSpc>
              <a:spcAft>
                <a:spcPts val="600"/>
              </a:spcAft>
              <a:buFont typeface="Arial" panose="020B0604020202020204" pitchFamily="34" charset="0"/>
              <a:buChar char="•"/>
            </a:pPr>
            <a:endParaRPr lang="nb-NO" sz="1800" dirty="0"/>
          </a:p>
          <a:p>
            <a:pPr marL="342900" lvl="0" indent="-342900">
              <a:lnSpc>
                <a:spcPct val="91000"/>
              </a:lnSpc>
              <a:spcAft>
                <a:spcPts val="600"/>
              </a:spcAft>
              <a:buFont typeface="Arial" panose="020B0604020202020204" pitchFamily="34" charset="0"/>
              <a:buChar char="•"/>
            </a:pPr>
            <a:r>
              <a:rPr lang="nb-NO" sz="1800" dirty="0"/>
              <a:t>Forskjellen i fysiologisk reserve mellom to 80–åringer kan være stor</a:t>
            </a:r>
          </a:p>
          <a:p>
            <a:pPr marL="342900" lvl="0" indent="-342900">
              <a:lnSpc>
                <a:spcPct val="91000"/>
              </a:lnSpc>
              <a:spcAft>
                <a:spcPts val="600"/>
              </a:spcAft>
              <a:buFont typeface="Arial" panose="020B0604020202020204" pitchFamily="34" charset="0"/>
              <a:buChar char="•"/>
            </a:pPr>
            <a:endParaRPr lang="nb-NO" sz="1800" dirty="0"/>
          </a:p>
          <a:p>
            <a:pPr marL="342900" lvl="0" indent="-342900">
              <a:lnSpc>
                <a:spcPct val="91000"/>
              </a:lnSpc>
              <a:spcAft>
                <a:spcPts val="600"/>
              </a:spcAft>
              <a:buFont typeface="Arial" panose="020B0604020202020204" pitchFamily="34" charset="0"/>
              <a:buChar char="•"/>
            </a:pPr>
            <a:r>
              <a:rPr lang="nb-NO" sz="1800" dirty="0"/>
              <a:t>Vurderingen før behandlingsstart legger premisser for resten av forløpet</a:t>
            </a:r>
          </a:p>
          <a:p>
            <a:pPr>
              <a:lnSpc>
                <a:spcPct val="91000"/>
              </a:lnSpc>
              <a:spcAft>
                <a:spcPts val="600"/>
              </a:spcAft>
            </a:pPr>
            <a:endParaRPr lang="nb-NO" sz="1800" dirty="0"/>
          </a:p>
        </p:txBody>
      </p:sp>
      <p:pic>
        <p:nvPicPr>
          <p:cNvPr id="7" name="Plassholder for bilde 6">
            <a:extLst>
              <a:ext uri="{FF2B5EF4-FFF2-40B4-BE49-F238E27FC236}">
                <a16:creationId xmlns:a16="http://schemas.microsoft.com/office/drawing/2014/main" id="{4ADD72C6-A243-306D-19FE-B9CDD97A356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284" r="18284"/>
          <a:stretch>
            <a:fillRect/>
          </a:stretch>
        </p:blipFill>
        <p:spPr>
          <a:prstGeom prst="rect">
            <a:avLst/>
          </a:prstGeom>
          <a:solidFill>
            <a:prstClr val="white"/>
          </a:solidFill>
        </p:spPr>
      </p:pic>
    </p:spTree>
    <p:extLst>
      <p:ext uri="{BB962C8B-B14F-4D97-AF65-F5344CB8AC3E}">
        <p14:creationId xmlns:p14="http://schemas.microsoft.com/office/powerpoint/2010/main" val="352028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8FB-4550-FFCD-7576-2F2B8FF2C88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E635A7-5AC7-D739-B927-D2FBADCE4912}"/>
              </a:ext>
            </a:extLst>
          </p:cNvPr>
          <p:cNvSpPr>
            <a:spLocks noGrp="1"/>
          </p:cNvSpPr>
          <p:nvPr>
            <p:ph type="body" sz="quarter" idx="10"/>
          </p:nvPr>
        </p:nvSpPr>
        <p:spPr>
          <a:xfrm>
            <a:off x="1760220" y="2405289"/>
            <a:ext cx="3231910" cy="708614"/>
          </a:xfrm>
        </p:spPr>
        <p:txBody>
          <a:bodyPr>
            <a:normAutofit/>
          </a:bodyPr>
          <a:lstStyle/>
          <a:p>
            <a:pPr>
              <a:lnSpc>
                <a:spcPct val="91000"/>
              </a:lnSpc>
              <a:spcAft>
                <a:spcPts val="600"/>
              </a:spcAft>
            </a:pPr>
            <a:r>
              <a:rPr lang="nb-NO" dirty="0"/>
              <a:t>To pasientforløp: Bjørn og Ingrid</a:t>
            </a:r>
            <a:endParaRPr lang="nb-NO"/>
          </a:p>
        </p:txBody>
      </p:sp>
      <p:sp>
        <p:nvSpPr>
          <p:cNvPr id="5" name="Plassholder for innhold 4">
            <a:extLst>
              <a:ext uri="{FF2B5EF4-FFF2-40B4-BE49-F238E27FC236}">
                <a16:creationId xmlns:a16="http://schemas.microsoft.com/office/drawing/2014/main" id="{D550A3A8-27B2-5671-D44F-14F63CBB6EE1}"/>
              </a:ext>
            </a:extLst>
          </p:cNvPr>
          <p:cNvSpPr>
            <a:spLocks noGrp="1"/>
          </p:cNvSpPr>
          <p:nvPr>
            <p:ph type="body" sz="quarter" idx="11"/>
          </p:nvPr>
        </p:nvSpPr>
        <p:spPr>
          <a:xfrm>
            <a:off x="6042025" y="1112875"/>
            <a:ext cx="5334000" cy="4718784"/>
          </a:xfrm>
        </p:spPr>
        <p:txBody>
          <a:bodyPr>
            <a:normAutofit/>
          </a:bodyPr>
          <a:lstStyle/>
          <a:p>
            <a:pPr marL="342900" lvl="0" indent="-342900">
              <a:spcAft>
                <a:spcPts val="600"/>
              </a:spcAft>
              <a:buFont typeface="Arial" panose="020B0604020202020204" pitchFamily="34" charset="0"/>
              <a:buChar char="•"/>
            </a:pPr>
            <a:r>
              <a:rPr lang="nb-NO" sz="2000" dirty="0"/>
              <a:t>Bjørn (midten av 70–årene): Bekhterev, myelomatose, kraftig ryggkrumning. Operert for nyrekreft.</a:t>
            </a:r>
          </a:p>
          <a:p>
            <a:pPr marL="342900" lvl="0" indent="-342900">
              <a:spcAft>
                <a:spcPts val="600"/>
              </a:spcAft>
              <a:buFont typeface="Arial" panose="020B0604020202020204" pitchFamily="34" charset="0"/>
              <a:buChar char="•"/>
            </a:pPr>
            <a:endParaRPr lang="nb-NO" sz="2000" dirty="0"/>
          </a:p>
          <a:p>
            <a:pPr marL="342900" lvl="0" indent="-342900">
              <a:spcAft>
                <a:spcPts val="600"/>
              </a:spcAft>
              <a:buFont typeface="Arial" panose="020B0604020202020204" pitchFamily="34" charset="0"/>
              <a:buChar char="•"/>
            </a:pPr>
            <a:r>
              <a:rPr lang="nb-NO" sz="2000" dirty="0"/>
              <a:t>Ingrid (midten av 80–årene): Aktiv, men med et begynnende funksjonsfall som ikke ble fanget opp. Operert for brystkreft.</a:t>
            </a:r>
          </a:p>
          <a:p>
            <a:pPr marL="342900" lvl="0" indent="-342900">
              <a:spcAft>
                <a:spcPts val="600"/>
              </a:spcAft>
              <a:buFont typeface="Arial" panose="020B0604020202020204" pitchFamily="34" charset="0"/>
              <a:buChar char="•"/>
            </a:pPr>
            <a:endParaRPr lang="nb-NO" sz="2000" dirty="0"/>
          </a:p>
          <a:p>
            <a:pPr marL="342900" lvl="0" indent="-342900">
              <a:spcAft>
                <a:spcPts val="600"/>
              </a:spcAft>
              <a:buFont typeface="Arial" panose="020B0604020202020204" pitchFamily="34" charset="0"/>
              <a:buChar char="•"/>
            </a:pPr>
            <a:r>
              <a:rPr lang="nb-NO" sz="2000" dirty="0"/>
              <a:t>Begge ble vurdert som klare for operasjon – uten et tilstrekkelig bilde av den samlede helsetilstanden.</a:t>
            </a:r>
          </a:p>
          <a:p>
            <a:pPr marL="342900" lvl="0" indent="-342900">
              <a:spcAft>
                <a:spcPts val="600"/>
              </a:spcAft>
              <a:buFont typeface="Arial" panose="020B0604020202020204" pitchFamily="34" charset="0"/>
              <a:buChar char="•"/>
            </a:pPr>
            <a:endParaRPr lang="nb-NO" sz="2000" dirty="0"/>
          </a:p>
          <a:p>
            <a:pPr marL="342900" lvl="0" indent="-342900">
              <a:spcAft>
                <a:spcPts val="600"/>
              </a:spcAft>
              <a:buFont typeface="Arial" panose="020B0604020202020204" pitchFamily="34" charset="0"/>
              <a:buChar char="•"/>
            </a:pPr>
            <a:r>
              <a:rPr lang="nb-NO" sz="2000" dirty="0"/>
              <a:t>Den ene døde, den andre fikk en alvorlig skade.</a:t>
            </a:r>
          </a:p>
          <a:p>
            <a:pPr>
              <a:spcAft>
                <a:spcPts val="600"/>
              </a:spcAft>
            </a:pPr>
            <a:endParaRPr lang="nb-NO" sz="2000" dirty="0"/>
          </a:p>
        </p:txBody>
      </p:sp>
      <p:sp>
        <p:nvSpPr>
          <p:cNvPr id="4" name="Plassholder for lysbildenummer 3" hidden="1">
            <a:extLst>
              <a:ext uri="{FF2B5EF4-FFF2-40B4-BE49-F238E27FC236}">
                <a16:creationId xmlns:a16="http://schemas.microsoft.com/office/drawing/2014/main" id="{78305F2C-CF40-683D-C836-DB1605E8968C}"/>
              </a:ext>
            </a:extLst>
          </p:cNvPr>
          <p:cNvSpPr>
            <a:spLocks noGrp="1"/>
          </p:cNvSpPr>
          <p:nvPr>
            <p:ph type="sldNum" sz="quarter" idx="4294967295"/>
          </p:nvPr>
        </p:nvSpPr>
        <p:spPr>
          <a:xfrm>
            <a:off x="11528425" y="6276979"/>
            <a:ext cx="287336" cy="254792"/>
          </a:xfrm>
        </p:spPr>
        <p:txBody>
          <a:bodyPr/>
          <a:lstStyle/>
          <a:p>
            <a:pPr>
              <a:spcAft>
                <a:spcPts val="600"/>
              </a:spcAft>
            </a:pPr>
            <a:fld id="{014433D3-DA9B-471A-9B93-9F9D805CC3CB}" type="slidenum">
              <a:rPr lang="nb-NO" smtClean="0"/>
              <a:pPr>
                <a:spcAft>
                  <a:spcPts val="600"/>
                </a:spcAft>
              </a:pPr>
              <a:t>3</a:t>
            </a:fld>
            <a:endParaRPr lang="nb-NO"/>
          </a:p>
        </p:txBody>
      </p:sp>
    </p:spTree>
    <p:extLst>
      <p:ext uri="{BB962C8B-B14F-4D97-AF65-F5344CB8AC3E}">
        <p14:creationId xmlns:p14="http://schemas.microsoft.com/office/powerpoint/2010/main" val="12603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C53-6865-7E7E-E44E-B3692CE3D1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3C5AE1-A3FC-C2D3-F361-92B84D8A6378}"/>
              </a:ext>
            </a:extLst>
          </p:cNvPr>
          <p:cNvSpPr>
            <a:spLocks noGrp="1"/>
          </p:cNvSpPr>
          <p:nvPr>
            <p:ph type="title"/>
          </p:nvPr>
        </p:nvSpPr>
        <p:spPr>
          <a:xfrm>
            <a:off x="7414259" y="357261"/>
            <a:ext cx="4401502" cy="1535191"/>
          </a:xfrm>
        </p:spPr>
        <p:txBody>
          <a:bodyPr anchor="b">
            <a:normAutofit/>
          </a:bodyPr>
          <a:lstStyle/>
          <a:p>
            <a:pPr>
              <a:lnSpc>
                <a:spcPct val="95000"/>
              </a:lnSpc>
            </a:pPr>
            <a:r>
              <a:rPr lang="nb-NO" sz="2400" dirty="0"/>
              <a:t>Flere informasjonskilder er nødvendig for et helhetlig bilde av helsetilstanden</a:t>
            </a:r>
          </a:p>
        </p:txBody>
      </p:sp>
      <p:sp>
        <p:nvSpPr>
          <p:cNvPr id="23" name="Footer Placeholder 2">
            <a:extLst>
              <a:ext uri="{FF2B5EF4-FFF2-40B4-BE49-F238E27FC236}">
                <a16:creationId xmlns:a16="http://schemas.microsoft.com/office/drawing/2014/main" id="{CAC046CB-2C2B-9924-BF6E-9C981922BDE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814EFA42-4635-163F-7140-80DB6F55D36C}"/>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4</a:t>
            </a:fld>
            <a:endParaRPr lang="nb-NO"/>
          </a:p>
        </p:txBody>
      </p:sp>
      <p:sp>
        <p:nvSpPr>
          <p:cNvPr id="5" name="Plassholder for innhold 4">
            <a:extLst>
              <a:ext uri="{FF2B5EF4-FFF2-40B4-BE49-F238E27FC236}">
                <a16:creationId xmlns:a16="http://schemas.microsoft.com/office/drawing/2014/main" id="{E67F042B-A57A-D7AE-B991-04D97F622C88}"/>
              </a:ext>
            </a:extLst>
          </p:cNvPr>
          <p:cNvSpPr>
            <a:spLocks noGrp="1"/>
          </p:cNvSpPr>
          <p:nvPr>
            <p:ph type="body" sz="quarter" idx="14"/>
          </p:nvPr>
        </p:nvSpPr>
        <p:spPr>
          <a:xfrm>
            <a:off x="7736115" y="2091070"/>
            <a:ext cx="4079646" cy="3642073"/>
          </a:xfrm>
        </p:spPr>
        <p:txBody>
          <a:bodyPr>
            <a:normAutofit fontScale="92500" lnSpcReduction="20000"/>
          </a:bodyPr>
          <a:lstStyle/>
          <a:p>
            <a:pPr marL="342900" lvl="0" indent="-342900">
              <a:lnSpc>
                <a:spcPct val="91000"/>
              </a:lnSpc>
              <a:spcAft>
                <a:spcPts val="600"/>
              </a:spcAft>
              <a:buFont typeface="Arial" panose="020B0604020202020204" pitchFamily="34" charset="0"/>
              <a:buChar char="•"/>
            </a:pPr>
            <a:endParaRPr lang="nb-NO" dirty="0"/>
          </a:p>
          <a:p>
            <a:pPr marL="342900" lvl="0" indent="-342900">
              <a:lnSpc>
                <a:spcPct val="91000"/>
              </a:lnSpc>
              <a:spcAft>
                <a:spcPts val="600"/>
              </a:spcAft>
              <a:buFont typeface="Arial" panose="020B0604020202020204" pitchFamily="34" charset="0"/>
              <a:buChar char="•"/>
            </a:pPr>
            <a:r>
              <a:rPr lang="nb-NO" dirty="0"/>
              <a:t>Pasienten kan oppfattes friskere enn det han eller hun er</a:t>
            </a:r>
          </a:p>
          <a:p>
            <a:pPr marL="342900" lvl="0" indent="-342900">
              <a:lnSpc>
                <a:spcPct val="91000"/>
              </a:lnSpc>
              <a:spcAft>
                <a:spcPts val="600"/>
              </a:spcAft>
              <a:buFont typeface="Arial" panose="020B0604020202020204" pitchFamily="34" charset="0"/>
              <a:buChar char="•"/>
            </a:pPr>
            <a:endParaRPr lang="nb-NO" dirty="0"/>
          </a:p>
          <a:p>
            <a:pPr marL="342900" lvl="0" indent="-342900">
              <a:lnSpc>
                <a:spcPct val="91000"/>
              </a:lnSpc>
              <a:spcAft>
                <a:spcPts val="600"/>
              </a:spcAft>
              <a:buFont typeface="Arial" panose="020B0604020202020204" pitchFamily="34" charset="0"/>
              <a:buChar char="•"/>
            </a:pPr>
            <a:r>
              <a:rPr lang="nb-NO" dirty="0"/>
              <a:t>Helsepersonell i sykehus ser ofte pasienten ved kortvarige kontaktpunkt</a:t>
            </a:r>
          </a:p>
          <a:p>
            <a:pPr marL="342900" lvl="0" indent="-342900">
              <a:lnSpc>
                <a:spcPct val="91000"/>
              </a:lnSpc>
              <a:spcAft>
                <a:spcPts val="600"/>
              </a:spcAft>
              <a:buFont typeface="Arial" panose="020B0604020202020204" pitchFamily="34" charset="0"/>
              <a:buChar char="•"/>
            </a:pPr>
            <a:endParaRPr lang="nb-NO" dirty="0"/>
          </a:p>
          <a:p>
            <a:pPr marL="342900" lvl="0" indent="-342900">
              <a:lnSpc>
                <a:spcPct val="91000"/>
              </a:lnSpc>
              <a:spcAft>
                <a:spcPts val="600"/>
              </a:spcAft>
              <a:buFont typeface="Arial" panose="020B0604020202020204" pitchFamily="34" charset="0"/>
              <a:buChar char="•"/>
            </a:pPr>
            <a:r>
              <a:rPr lang="nb-NO" dirty="0"/>
              <a:t>Pårørende og andre tjenester ser pasienten i hverdagen</a:t>
            </a:r>
          </a:p>
          <a:p>
            <a:pPr marL="342900" lvl="0" indent="-342900">
              <a:lnSpc>
                <a:spcPct val="91000"/>
              </a:lnSpc>
              <a:spcAft>
                <a:spcPts val="600"/>
              </a:spcAft>
              <a:buFont typeface="Arial" panose="020B0604020202020204" pitchFamily="34" charset="0"/>
              <a:buChar char="•"/>
            </a:pPr>
            <a:endParaRPr lang="nb-NO" dirty="0"/>
          </a:p>
          <a:p>
            <a:pPr marL="342900" lvl="0" indent="-342900">
              <a:lnSpc>
                <a:spcPct val="91000"/>
              </a:lnSpc>
              <a:spcAft>
                <a:spcPts val="600"/>
              </a:spcAft>
              <a:buFont typeface="Arial" panose="020B0604020202020204" pitchFamily="34" charset="0"/>
              <a:buChar char="•"/>
            </a:pPr>
            <a:r>
              <a:rPr lang="nb-NO" dirty="0"/>
              <a:t>En behandlingsbeslutning som skal stå seg, må bygge på flere kilder sett i sammenheng</a:t>
            </a:r>
          </a:p>
          <a:p>
            <a:pPr>
              <a:lnSpc>
                <a:spcPct val="91000"/>
              </a:lnSpc>
              <a:spcAft>
                <a:spcPts val="600"/>
              </a:spcAft>
            </a:pPr>
            <a:endParaRPr lang="nb-NO" dirty="0"/>
          </a:p>
        </p:txBody>
      </p:sp>
      <p:pic>
        <p:nvPicPr>
          <p:cNvPr id="6" name="Plassholder for bilde 5">
            <a:extLst>
              <a:ext uri="{FF2B5EF4-FFF2-40B4-BE49-F238E27FC236}">
                <a16:creationId xmlns:a16="http://schemas.microsoft.com/office/drawing/2014/main" id="{03C7434B-BC53-5A63-F782-91A7B49924E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90" r="16690"/>
          <a:stretch>
            <a:fillRect/>
          </a:stretch>
        </p:blipFill>
        <p:spPr>
          <a:prstGeom prst="rect">
            <a:avLst/>
          </a:prstGeom>
          <a:solidFill>
            <a:prstClr val="white"/>
          </a:solidFill>
        </p:spPr>
      </p:pic>
    </p:spTree>
    <p:extLst>
      <p:ext uri="{BB962C8B-B14F-4D97-AF65-F5344CB8AC3E}">
        <p14:creationId xmlns:p14="http://schemas.microsoft.com/office/powerpoint/2010/main" val="8466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79CC-062E-BBD5-8378-EC2C616176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16A468-47EB-26EB-C684-465D32D89B78}"/>
              </a:ext>
            </a:extLst>
          </p:cNvPr>
          <p:cNvSpPr>
            <a:spLocks noGrp="1"/>
          </p:cNvSpPr>
          <p:nvPr>
            <p:ph type="title"/>
          </p:nvPr>
        </p:nvSpPr>
        <p:spPr>
          <a:xfrm>
            <a:off x="388937" y="593095"/>
            <a:ext cx="11426823" cy="600705"/>
          </a:xfrm>
        </p:spPr>
        <p:txBody>
          <a:bodyPr anchor="b">
            <a:normAutofit/>
          </a:bodyPr>
          <a:lstStyle/>
          <a:p>
            <a:r>
              <a:rPr lang="nb-NO" dirty="0"/>
              <a:t>Spørsmål til refleksjon</a:t>
            </a:r>
          </a:p>
        </p:txBody>
      </p:sp>
      <p:sp>
        <p:nvSpPr>
          <p:cNvPr id="13" name="Footer Placeholder 2">
            <a:extLst>
              <a:ext uri="{FF2B5EF4-FFF2-40B4-BE49-F238E27FC236}">
                <a16:creationId xmlns:a16="http://schemas.microsoft.com/office/drawing/2014/main" id="{89510911-1FBA-54DE-FC67-76A94E5EA09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A313C874-2B37-39A6-6817-139D42B9E35A}"/>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5</a:t>
            </a:fld>
            <a:endParaRPr lang="nb-NO"/>
          </a:p>
        </p:txBody>
      </p:sp>
      <p:graphicFrame>
        <p:nvGraphicFramePr>
          <p:cNvPr id="14" name="Plassholder for innhold 4">
            <a:extLst>
              <a:ext uri="{FF2B5EF4-FFF2-40B4-BE49-F238E27FC236}">
                <a16:creationId xmlns:a16="http://schemas.microsoft.com/office/drawing/2014/main" id="{CD12C987-EE45-67AE-AC6F-345312C37B38}"/>
              </a:ext>
            </a:extLst>
          </p:cNvPr>
          <p:cNvGraphicFramePr>
            <a:graphicFrameLocks noGrp="1"/>
          </p:cNvGraphicFramePr>
          <p:nvPr>
            <p:ph sz="quarter" idx="13"/>
            <p:extLst>
              <p:ext uri="{D42A27DB-BD31-4B8C-83A1-F6EECF244321}">
                <p14:modId xmlns:p14="http://schemas.microsoft.com/office/powerpoint/2010/main" val="2872176167"/>
              </p:ext>
            </p:extLst>
          </p:nvPr>
        </p:nvGraphicFramePr>
        <p:xfrm>
          <a:off x="388938" y="1536700"/>
          <a:ext cx="11414125"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954443"/>
      </p:ext>
    </p:extLst>
  </p:cSld>
  <p:clrMapOvr>
    <a:masterClrMapping/>
  </p:clrMapOvr>
</p:sld>
</file>

<file path=ppt/theme/theme1.xml><?xml version="1.0" encoding="utf-8"?>
<a:theme xmlns:a="http://schemas.openxmlformats.org/drawingml/2006/main" name="Ukom Lys">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202E6B7E-D13C-9B41-B893-2B8346D98620}"/>
    </a:ext>
  </a:extLst>
</a:theme>
</file>

<file path=ppt/theme/theme2.xml><?xml version="1.0" encoding="utf-8"?>
<a:theme xmlns:a="http://schemas.openxmlformats.org/drawingml/2006/main" name="Ukom Mørk">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99302A73-A9E3-F049-A36B-476434F87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dbaa9f-c888-4dfc-a461-7ad446f50711">
      <Terms xmlns="http://schemas.microsoft.com/office/infopath/2007/PartnerControls"/>
    </lcf76f155ced4ddcb4097134ff3c332f>
    <TaxCatchAll xmlns="5e769e05-f90d-4928-a3e5-714dcc1289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141A3C9F5ACA74FAAFBCE3E5C21C90F" ma:contentTypeVersion="11" ma:contentTypeDescription="Opprett et nytt dokument." ma:contentTypeScope="" ma:versionID="88c7a59abc24498696d247bbdc837773">
  <xsd:schema xmlns:xsd="http://www.w3.org/2001/XMLSchema" xmlns:xs="http://www.w3.org/2001/XMLSchema" xmlns:p="http://schemas.microsoft.com/office/2006/metadata/properties" xmlns:ns2="93dbaa9f-c888-4dfc-a461-7ad446f50711" xmlns:ns3="5e769e05-f90d-4928-a3e5-714dcc1289f4" targetNamespace="http://schemas.microsoft.com/office/2006/metadata/properties" ma:root="true" ma:fieldsID="cad3e200b3b4c258511895cf4777d021" ns2:_="" ns3:_="">
    <xsd:import namespace="93dbaa9f-c888-4dfc-a461-7ad446f50711"/>
    <xsd:import namespace="5e769e05-f90d-4928-a3e5-714dcc1289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baa9f-c888-4dfc-a461-7ad446f5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ef1b091-1d93-48de-941a-7cde3b016f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769e05-f90d-4928-a3e5-714dcc1289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0df91d-cde9-40e5-8fef-db3aa1fbbc6c}" ma:internalName="TaxCatchAll" ma:showField="CatchAllData" ma:web="5e769e05-f90d-4928-a3e5-714dcc1289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EEDD9-5436-408C-88B1-DEDC79159023}">
  <ds:schemaRefs>
    <ds:schemaRef ds:uri="http://schemas.microsoft.com/sharepoint/v3/contenttype/forms"/>
  </ds:schemaRefs>
</ds:datastoreItem>
</file>

<file path=customXml/itemProps2.xml><?xml version="1.0" encoding="utf-8"?>
<ds:datastoreItem xmlns:ds="http://schemas.openxmlformats.org/officeDocument/2006/customXml" ds:itemID="{42D2BA07-C796-4B7D-B1E5-D1EBCA66B42C}">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5e769e05-f90d-4928-a3e5-714dcc1289f4"/>
    <ds:schemaRef ds:uri="93dbaa9f-c888-4dfc-a461-7ad446f50711"/>
    <ds:schemaRef ds:uri="http://www.w3.org/XML/1998/namespace"/>
    <ds:schemaRef ds:uri="http://purl.org/dc/terms/"/>
  </ds:schemaRefs>
</ds:datastoreItem>
</file>

<file path=customXml/itemProps3.xml><?xml version="1.0" encoding="utf-8"?>
<ds:datastoreItem xmlns:ds="http://schemas.openxmlformats.org/officeDocument/2006/customXml" ds:itemID="{5BAD4E74-EE5B-428F-BA84-362DCC12C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baa9f-c888-4dfc-a461-7ad446f50711"/>
    <ds:schemaRef ds:uri="5e769e05-f90d-4928-a3e5-714dcc128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8c54a43-aece-4cf1-be99-a5d1952480d6}" enabled="0" method="" siteId="{d8c54a43-aece-4cf1-be99-a5d1952480d6}" removed="1"/>
</clbl:labelList>
</file>

<file path=docProps/app.xml><?xml version="1.0" encoding="utf-8"?>
<Properties xmlns="http://schemas.openxmlformats.org/officeDocument/2006/extended-properties" xmlns:vt="http://schemas.openxmlformats.org/officeDocument/2006/docPropsVTypes">
  <Template>Ukom_PPTMal_inklVeileder korrigert versjon</Template>
  <TotalTime>8386</TotalTime>
  <Words>619</Words>
  <Application>Microsoft Office PowerPoint</Application>
  <PresentationFormat>Widescreen</PresentationFormat>
  <Paragraphs>58</Paragraphs>
  <Slides>5</Slides>
  <Notes>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5</vt:i4>
      </vt:variant>
    </vt:vector>
  </HeadingPairs>
  <TitlesOfParts>
    <vt:vector size="9" baseType="lpstr">
      <vt:lpstr>Arial</vt:lpstr>
      <vt:lpstr>Calibri</vt:lpstr>
      <vt:lpstr>Ukom Lys</vt:lpstr>
      <vt:lpstr>Ukom Mørk</vt:lpstr>
      <vt:lpstr>Når helheten glipper Manglende kontinuitet i preoperative forløp </vt:lpstr>
      <vt:lpstr>Hvorfor gjøre en helhetlig vurdering?</vt:lpstr>
      <vt:lpstr>PowerPoint-presentasjon</vt:lpstr>
      <vt:lpstr>Flere informasjonskilder er nødvendig for et helhetlig bilde av helsetilstanden</vt:lpstr>
      <vt:lpstr>Spørsmål til 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Espelid</dc:creator>
  <cp:lastModifiedBy>Elise Løvereide</cp:lastModifiedBy>
  <cp:revision>1</cp:revision>
  <dcterms:created xsi:type="dcterms:W3CDTF">2026-05-29T10:48:18Z</dcterms:created>
  <dcterms:modified xsi:type="dcterms:W3CDTF">2026-06-14T19:52:39Z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0x010100B141A3C9F5ACA74FAAFBCE3E5C21C90F</vt:lpwstr>
  </property>
  <property fmtid="{D5CDD505-2E9C-101B-9397-08002B2CF9AE}" pid="3" name="MediaServiceImageTags">
    <vt:lpwstr/>
  </property>
  <property fmtid="{D5CDD505-2E9C-101B-9397-08002B2CF9AE}" pid="4" name="_ExtendedDescription">
    <vt:lpwstr/>
  </property>
</Properties>
</file>